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0.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1.xml" ContentType="application/vnd.openxmlformats-officedocument.theme+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theme/theme13.xml" ContentType="application/vnd.openxmlformats-officedocument.theme+xml"/>
  <Override PartName="/ppt/slideLayouts/slideLayout137.xml" ContentType="application/vnd.openxmlformats-officedocument.presentationml.slideLayout+xml"/>
  <Override PartName="/ppt/theme/theme14.xml" ContentType="application/vnd.openxmlformats-officedocument.theme+xml"/>
  <Override PartName="/ppt/slideLayouts/slideLayout138.xml" ContentType="application/vnd.openxmlformats-officedocument.presentationml.slideLayout+xml"/>
  <Override PartName="/ppt/theme/theme1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6.xml" ContentType="application/vnd.openxmlformats-officedocument.theme+xml"/>
  <Override PartName="/ppt/slideLayouts/slideLayout166.xml" ContentType="application/vnd.openxmlformats-officedocument.presentationml.slideLayout+xml"/>
  <Override PartName="/ppt/theme/theme1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9.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20.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7" r:id="rId3"/>
    <p:sldMasterId id="2147483693" r:id="rId4"/>
    <p:sldMasterId id="2147483698" r:id="rId5"/>
    <p:sldMasterId id="2147483700" r:id="rId6"/>
    <p:sldMasterId id="2147483710" r:id="rId7"/>
    <p:sldMasterId id="2147483745" r:id="rId8"/>
    <p:sldMasterId id="2147483764" r:id="rId9"/>
    <p:sldMasterId id="2147483768" r:id="rId10"/>
    <p:sldMasterId id="2147483799" r:id="rId11"/>
    <p:sldMasterId id="2147483828" r:id="rId12"/>
    <p:sldMasterId id="2147483830" r:id="rId13"/>
    <p:sldMasterId id="2147483832" r:id="rId14"/>
    <p:sldMasterId id="2147483837" r:id="rId15"/>
    <p:sldMasterId id="2147483839" r:id="rId16"/>
    <p:sldMasterId id="2147483869" r:id="rId17"/>
    <p:sldMasterId id="2147483889" r:id="rId18"/>
    <p:sldMasterId id="2147483926" r:id="rId19"/>
    <p:sldMasterId id="2147483931" r:id="rId20"/>
    <p:sldMasterId id="2147483962" r:id="rId21"/>
  </p:sldMasterIdLst>
  <p:notesMasterIdLst>
    <p:notesMasterId r:id="rId47"/>
  </p:notesMasterIdLst>
  <p:sldIdLst>
    <p:sldId id="259" r:id="rId22"/>
    <p:sldId id="265" r:id="rId23"/>
    <p:sldId id="260" r:id="rId24"/>
    <p:sldId id="516" r:id="rId25"/>
    <p:sldId id="518" r:id="rId26"/>
    <p:sldId id="420" r:id="rId27"/>
    <p:sldId id="520" r:id="rId28"/>
    <p:sldId id="521" r:id="rId29"/>
    <p:sldId id="531" r:id="rId30"/>
    <p:sldId id="532" r:id="rId31"/>
    <p:sldId id="533" r:id="rId32"/>
    <p:sldId id="534" r:id="rId33"/>
    <p:sldId id="535" r:id="rId34"/>
    <p:sldId id="537" r:id="rId35"/>
    <p:sldId id="536" r:id="rId36"/>
    <p:sldId id="522" r:id="rId37"/>
    <p:sldId id="526" r:id="rId38"/>
    <p:sldId id="523" r:id="rId39"/>
    <p:sldId id="530" r:id="rId40"/>
    <p:sldId id="528" r:id="rId41"/>
    <p:sldId id="524" r:id="rId42"/>
    <p:sldId id="529" r:id="rId43"/>
    <p:sldId id="527" r:id="rId44"/>
    <p:sldId id="525" r:id="rId45"/>
    <p:sldId id="26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E692EB-BD18-40C7-B4D9-919D393D87D3}">
          <p14:sldIdLst>
            <p14:sldId id="259"/>
            <p14:sldId id="265"/>
            <p14:sldId id="260"/>
          </p14:sldIdLst>
        </p14:section>
        <p14:section name="Office 365 Suite" id="{AD247B40-E6C4-4F33-BECA-1261DD1581D1}">
          <p14:sldIdLst>
            <p14:sldId id="516"/>
            <p14:sldId id="518"/>
            <p14:sldId id="420"/>
            <p14:sldId id="520"/>
            <p14:sldId id="521"/>
            <p14:sldId id="531"/>
            <p14:sldId id="532"/>
            <p14:sldId id="533"/>
            <p14:sldId id="534"/>
            <p14:sldId id="535"/>
            <p14:sldId id="537"/>
            <p14:sldId id="536"/>
            <p14:sldId id="522"/>
            <p14:sldId id="526"/>
            <p14:sldId id="523"/>
            <p14:sldId id="530"/>
            <p14:sldId id="528"/>
            <p14:sldId id="524"/>
            <p14:sldId id="529"/>
            <p14:sldId id="527"/>
            <p14:sldId id="525"/>
          </p14:sldIdLst>
        </p14:section>
        <p14:section name="Close" id="{3886127C-B513-4128-BC20-F075551BD742}">
          <p14:sldIdLst>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5" autoAdjust="0"/>
    <p:restoredTop sz="89419" autoAdjust="0"/>
  </p:normalViewPr>
  <p:slideViewPr>
    <p:cSldViewPr snapToGrid="0" showGuides="1">
      <p:cViewPr varScale="1">
        <p:scale>
          <a:sx n="146" d="100"/>
          <a:sy n="146" d="100"/>
        </p:scale>
        <p:origin x="864"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C7822-B367-40BA-AF1B-79E1E3E0D042}" type="datetimeFigureOut">
              <a:rPr lang="en-US" smtClean="0"/>
              <a:t>4/19/2016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4F757-670F-4D3D-B970-621A63D00E7E}" type="slidenum">
              <a:rPr lang="en-US" smtClean="0"/>
              <a:t>‹#›</a:t>
            </a:fld>
            <a:endParaRPr lang="en-US"/>
          </a:p>
        </p:txBody>
      </p:sp>
    </p:spTree>
    <p:extLst>
      <p:ext uri="{BB962C8B-B14F-4D97-AF65-F5344CB8AC3E}">
        <p14:creationId xmlns:p14="http://schemas.microsoft.com/office/powerpoint/2010/main" val="227218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icrosoft.com/en-ca/server-cloud/enterprise-mobility/ems-trial.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ca/server-cloud/enterprise-mobility/ems-trial.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microsoft.com/en-ca/server-cloud/enterprise-mobility/ems-trial.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ca/server-cloud/products/windows-server-2012-r2/default.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icrosoft.com/en-ca/WindowsForBusiness/default.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microsoft.com/en-ca/WindowsForBusiness/default.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microsoft.com/en-ca/WindowsForBusiness/default.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en-ca/WindowsForBusiness/default.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6C4F757-670F-4D3D-B970-621A63D00E7E}" type="slidenum">
              <a:rPr lang="en-US" smtClean="0"/>
              <a:t>3</a:t>
            </a:fld>
            <a:endParaRPr lang="en-US"/>
          </a:p>
        </p:txBody>
      </p:sp>
    </p:spTree>
    <p:extLst>
      <p:ext uri="{BB962C8B-B14F-4D97-AF65-F5344CB8AC3E}">
        <p14:creationId xmlns:p14="http://schemas.microsoft.com/office/powerpoint/2010/main" val="209809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505050"/>
                </a:solidFill>
                <a:latin typeface="Segoe Pro Light" panose="020B0302040504020203" pitchFamily="34" charset="0"/>
              </a:rPr>
              <a:t>Dismiss or act on a notification from here—like answering an email—without pausing your movie. And you also get one-touch access to your most frequent settings.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456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505050"/>
                </a:solidFill>
                <a:latin typeface="Segoe Pro Light" panose="020B0302040504020203" pitchFamily="34" charset="0"/>
              </a:rPr>
              <a:t>Cortana is a digital assistant personalized to meet your needs. Type what you need or say “Hey Cortana” to get her attention.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34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505050"/>
                </a:solidFill>
                <a:latin typeface="Segoe Pro Light" panose="020B0302040504020203" pitchFamily="34" charset="0"/>
              </a:rPr>
              <a:t>Cortana is a digital assistant personalized to meet your needs. Type what you need or say “Hey Cortana” to get her attention.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27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505050"/>
                </a:solidFill>
                <a:latin typeface="Segoe Pro Light" panose="020B0302040504020203" pitchFamily="34" charset="0"/>
              </a:rPr>
              <a:t>Now you can do even more on the web with Microsoft Edge. Webpages look and work beautifully with fast and fluid browsing.</a:t>
            </a:r>
          </a:p>
          <a:p>
            <a:r>
              <a:rPr lang="en-US" sz="1200" dirty="0" smtClean="0">
                <a:solidFill>
                  <a:srgbClr val="505050"/>
                </a:solidFill>
                <a:latin typeface="Segoe Pro Light" panose="020B0302040504020203" pitchFamily="34" charset="0"/>
              </a:rPr>
              <a:t>Switch to reading mode for a better reading experience where you can focus on your content distraction-free.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89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Upgrade to Office 365 for a full suite of apps that every modern business should enjoy, with no upfront costs for software. From the latest version of classic apps like Word and Excel to video conferencing and online meetings, Office 365 empowers staff with enterprise-strength productivity tools. And because Office always stays up to date, there’s no cost, work or time required for updates.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28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Upgrade to Office 365 for a full suite of apps that every modern business should enjoy, with no upfront costs for software. From the latest version of classic apps like Word and Excel to video conferencing and online meetings, Office 365 empowers staff with enterprise-strength productivity tools. And because Office always stays up to date, there’s no cost, work or time required for updates.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103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Security concerns, like data leaks, viruses, and systems failures can result in lost productivity, aggravation and reputation damage. Do not wait until you have experienced losses from a cyber-threat to upgrade. Embrace a solution like Microsoft Azure to ensure your data and apps are always available and secure in the cloud, protected by advanced encryption and firewalls.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64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Security concerns, like data leaks, viruses, and systems failures can result in lost productivity, aggravation and reputation damage. Do not wait until you have experienced losses from a cyber-threat to upgrade. Embrace a solution like Microsoft Azure to ensure your data and apps are always available and secure in the cloud, protected by advanced encryption and firewalls.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046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Security concerns, like data leaks, viruses, and systems failures can result in lost productivity, aggravation and reputation damage. Do not wait until you have experienced losses from a cyber-threat to upgrade. Embrace a solution like Microsoft Azure to ensure your data and apps are always available and secure in the cloud, protected by advanced encryption and firewalls.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9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say again: a single mobile management solution for all of your devices saves a lot of time and money! At 50% less than the cost of buying standalone solutions, </a:t>
            </a:r>
            <a:r>
              <a:rPr lang="en-CA" dirty="0" smtClean="0">
                <a:hlinkClick r:id="rId3"/>
              </a:rPr>
              <a:t>Microsoft Enterprise Mobility</a:t>
            </a:r>
            <a:r>
              <a:rPr lang="en-CA" dirty="0" smtClean="0"/>
              <a:t> manages Windows, Android™ and Apple® devices, introduces self-service employee tools to reduce management costs and provides single-sign on to thousands of apps, like Salesforce.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519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u="sng" dirty="0" smtClean="0">
              <a:solidFill>
                <a:schemeClr val="bg1">
                  <a:lumMod val="9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337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say again: a single mobile management solution for all of your devices saves a lot of time and money! At 50% less than the cost of buying standalone solutions, </a:t>
            </a:r>
            <a:r>
              <a:rPr lang="en-CA" dirty="0" smtClean="0">
                <a:hlinkClick r:id="rId3"/>
              </a:rPr>
              <a:t>Microsoft Enterprise Mobility</a:t>
            </a:r>
            <a:r>
              <a:rPr lang="en-CA" dirty="0" smtClean="0"/>
              <a:t> manages Windows, Android™ and Apple® devices, introduces self-service employee tools to reduce management costs and provides single-sign on to thousands of apps, like Salesforce.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80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say again: a single mobile management solution for all of your devices saves a lot of time and money! At 50% less than the cost of buying standalone solutions, </a:t>
            </a:r>
            <a:r>
              <a:rPr lang="en-CA" dirty="0" smtClean="0">
                <a:hlinkClick r:id="rId3"/>
              </a:rPr>
              <a:t>Microsoft Enterprise Mobility</a:t>
            </a:r>
            <a:r>
              <a:rPr lang="en-CA" dirty="0" smtClean="0"/>
              <a:t> manages Windows, Android™ and Apple® devices, introduces self-service employee tools to reduce management costs and provides single-sign on to thousands of apps, like Salesforce.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476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the idea of modernizing your business intrigues you, but you’re not sure where to start, your best bet is to work with a Microsoft Certified Partner to develop a plan unique to your needs and wants. If you already have a partner, simply ask them to put forward a proposal to cut costs and boost productivity. If you don’t have a partner already, we can help you find one today.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2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0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Companies often maintain multiple IT licenses—for everything from video conferencing software and productivity solutions, to email and hosting. Managing all these service agreements and vendors is no small task. So why not consider an end-to-end integrated solution in the cloud, like Microsoft’s Office 365 and Azure? You’ll benefit from state-of-the-art productivity and you’ll save money.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0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you’ve got old servers running out-of-date software, you can make the leap to the cloud and cut costs. </a:t>
            </a:r>
            <a:r>
              <a:rPr lang="en-CA" dirty="0" smtClean="0">
                <a:hlinkClick r:id="rId3"/>
              </a:rPr>
              <a:t>Windows Server 2012 R2</a:t>
            </a:r>
            <a:r>
              <a:rPr lang="en-CA" dirty="0" smtClean="0"/>
              <a:t> will provide you with state-of-the-art security and performance, without having to maintain machines—let alone buy new ones. You may even be able to reclaim your server room! This migration is a must for anyone still running Windows Server 2003, which is </a:t>
            </a:r>
            <a:r>
              <a:rPr lang="en-CA" b="1" dirty="0" smtClean="0"/>
              <a:t>no longer supported by Microsoft</a:t>
            </a:r>
            <a:r>
              <a:rPr lang="en-CA" dirty="0" smtClean="0"/>
              <a: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144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Microsoft is offering a free upgrade of any device running Windows 7 or Windows 8.1 to </a:t>
            </a:r>
            <a:r>
              <a:rPr lang="en-CA" dirty="0" smtClean="0">
                <a:hlinkClick r:id="rId3"/>
              </a:rPr>
              <a:t>Windows 10</a:t>
            </a:r>
            <a:r>
              <a:rPr lang="en-CA" dirty="0" smtClean="0"/>
              <a:t>, a first from the company and an opportunity for you to boost your competitiveness. There are lots of ways your business will benefit from this upgrade, but one is how Windows 10 provides a single, scalable mobile device management solution to help you keep costs down.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672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Microsoft is offering a free upgrade of any device running Windows 7 or Windows 8.1 to </a:t>
            </a:r>
            <a:r>
              <a:rPr lang="en-CA" dirty="0" smtClean="0">
                <a:hlinkClick r:id="rId3"/>
              </a:rPr>
              <a:t>Windows 10</a:t>
            </a:r>
            <a:r>
              <a:rPr lang="en-CA" dirty="0" smtClean="0"/>
              <a:t>, a first from the company and an opportunity for you to boost your competitiveness. There are lots of ways your business will benefit from this upgrade, but one is how Windows 10 provides a single, scalable mobile device management solution to help you keep costs down.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53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Microsoft is offering a free upgrade of any device running Windows 7 or Windows 8.1 to </a:t>
            </a:r>
            <a:r>
              <a:rPr lang="en-CA" dirty="0" smtClean="0">
                <a:hlinkClick r:id="rId3"/>
              </a:rPr>
              <a:t>Windows 10</a:t>
            </a:r>
            <a:r>
              <a:rPr lang="en-CA" dirty="0" smtClean="0"/>
              <a:t>, a first from the company and an opportunity for you to boost your competitiveness. There are lots of ways your business will benefit from this upgrade, but one is how Windows 10 provides a single, scalable mobile device management solution to help you keep costs down.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78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Microsoft is offering a free upgrade of any device running Windows 7 or Windows 8.1 to </a:t>
            </a:r>
            <a:r>
              <a:rPr lang="en-CA" dirty="0" smtClean="0">
                <a:hlinkClick r:id="rId3"/>
              </a:rPr>
              <a:t>Windows 10</a:t>
            </a:r>
            <a:r>
              <a:rPr lang="en-CA" dirty="0" smtClean="0"/>
              <a:t>, a first from the company and an opportunity for you to boost your competitiveness. There are lots of ways your business will benefit from this upgrade, but one is how Windows 10 provides a single, scalable mobile device management solution to help you keep costs down.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454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4"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0.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57300"/>
          </a:xfrm>
        </p:spPr>
        <p:txBody>
          <a:bodyPr lIns="274320" rIns="182880" bIns="91440" anchor="b"/>
          <a:lstStyle/>
          <a:p>
            <a:r>
              <a:rPr lang="en-US" dirty="0" smtClean="0"/>
              <a:t>Click to edit Master title style</a:t>
            </a:r>
            <a:endParaRPr lang="en-US" dirty="0"/>
          </a:p>
        </p:txBody>
      </p:sp>
      <p:sp>
        <p:nvSpPr>
          <p:cNvPr id="3" name="Content Placeholder 2"/>
          <p:cNvSpPr>
            <a:spLocks noGrp="1"/>
          </p:cNvSpPr>
          <p:nvPr>
            <p:ph idx="1"/>
          </p:nvPr>
        </p:nvSpPr>
        <p:spPr/>
        <p:txBody>
          <a:bodyPr lIns="9144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955768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31995824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1358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08" fontAlgn="base">
              <a:spcBef>
                <a:spcPct val="0"/>
              </a:spcBef>
              <a:spcAft>
                <a:spcPct val="0"/>
              </a:spcAft>
            </a:pPr>
            <a:endParaRPr lang="en-US" sz="220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080484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7" cy="6858623"/>
          </a:xfrm>
          <a:prstGeom prst="rect">
            <a:avLst/>
          </a:prstGeom>
        </p:spPr>
      </p:pic>
      <p:sp>
        <p:nvSpPr>
          <p:cNvPr id="6" name="Rectangle 5"/>
          <p:cNvSpPr/>
          <p:nvPr userDrawn="1"/>
        </p:nvSpPr>
        <p:spPr bwMode="gray">
          <a:xfrm>
            <a:off x="0" y="4773829"/>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08"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6"/>
            <a:ext cx="44821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28" eaLnBrk="0" hangingPunct="0"/>
            <a:r>
              <a:rPr lang="en-US" sz="687" dirty="0">
                <a:gradFill>
                  <a:gsLst>
                    <a:gs pos="12389">
                      <a:srgbClr val="FFFFFF"/>
                    </a:gs>
                    <a:gs pos="54000">
                      <a:srgbClr val="FFFFFF"/>
                    </a:gs>
                  </a:gsLst>
                  <a:lin ang="5400000" scaled="0"/>
                </a:gradFill>
                <a:cs typeface="Segoe UI" pitchFamily="34" charset="0"/>
              </a:rPr>
              <a:t>© </a:t>
            </a:r>
            <a:r>
              <a:rPr lang="en-US" sz="687" dirty="0" smtClean="0">
                <a:gradFill>
                  <a:gsLst>
                    <a:gs pos="12389">
                      <a:srgbClr val="FFFFFF"/>
                    </a:gs>
                    <a:gs pos="54000">
                      <a:srgbClr val="FFFFFF"/>
                    </a:gs>
                  </a:gsLst>
                  <a:lin ang="5400000" scaled="0"/>
                </a:gradFill>
                <a:cs typeface="Segoe UI" pitchFamily="34" charset="0"/>
              </a:rPr>
              <a:t>2015 </a:t>
            </a:r>
            <a:r>
              <a:rPr lang="en-US" sz="687"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04533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60" indent="-28476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2"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3" indent="-28476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6" indent="-2240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89" indent="-22407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908699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76028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7557590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766845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558"/>
            <a:ext cx="12185847" cy="6855511"/>
          </a:xfrm>
          <a:prstGeom prst="rect">
            <a:avLst/>
          </a:prstGeom>
          <a:noFill/>
          <a:ln>
            <a:noFill/>
          </a:ln>
        </p:spPr>
      </p:pic>
      <p:sp>
        <p:nvSpPr>
          <p:cNvPr id="3" name="Rectangle 2"/>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2"/>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
        <p:nvSpPr>
          <p:cNvPr id="9" name="Rectangle 8"/>
          <p:cNvSpPr/>
          <p:nvPr userDrawn="1"/>
        </p:nvSpPr>
        <p:spPr>
          <a:xfrm>
            <a:off x="291153" y="2979799"/>
            <a:ext cx="4244880" cy="771365"/>
          </a:xfrm>
          <a:prstGeom prst="rect">
            <a:avLst/>
          </a:prstGeom>
        </p:spPr>
        <p:txBody>
          <a:bodyPr wrap="none" anchor="ctr">
            <a:spAutoFit/>
          </a:bodyPr>
          <a:lstStyle/>
          <a:p>
            <a:pPr algn="r" defTabSz="1142838">
              <a:lnSpc>
                <a:spcPct val="90000"/>
              </a:lnSpc>
              <a:spcBef>
                <a:spcPct val="0"/>
              </a:spcBef>
            </a:pPr>
            <a:r>
              <a:rPr lang="en-US" sz="4903"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2498" y="4526691"/>
            <a:ext cx="2143536" cy="703654"/>
          </a:xfrm>
          <a:prstGeom prst="rect">
            <a:avLst/>
          </a:prstGeom>
        </p:spPr>
        <p:txBody>
          <a:bodyPr wrap="none" anchor="ctr">
            <a:spAutoFit/>
          </a:bodyPr>
          <a:lstStyle/>
          <a:p>
            <a:pPr algn="r" defTabSz="1142838">
              <a:lnSpc>
                <a:spcPct val="90000"/>
              </a:lnSpc>
              <a:spcBef>
                <a:spcPct val="0"/>
              </a:spcBef>
            </a:pPr>
            <a:r>
              <a:rPr lang="en-US" sz="2207" dirty="0">
                <a:ln w="3175">
                  <a:noFill/>
                </a:ln>
                <a:gradFill>
                  <a:gsLst>
                    <a:gs pos="84066">
                      <a:srgbClr val="000000"/>
                    </a:gs>
                    <a:gs pos="57576">
                      <a:srgbClr val="000000"/>
                    </a:gs>
                  </a:gsLst>
                  <a:lin ang="5400000" scaled="0"/>
                </a:gradFill>
                <a:cs typeface="Segoe UI" pitchFamily="34" charset="0"/>
              </a:rPr>
              <a:t>May 4 – 8, 2015</a:t>
            </a:r>
            <a:br>
              <a:rPr lang="en-US" sz="2207" dirty="0">
                <a:ln w="3175">
                  <a:noFill/>
                </a:ln>
                <a:gradFill>
                  <a:gsLst>
                    <a:gs pos="84066">
                      <a:srgbClr val="000000"/>
                    </a:gs>
                    <a:gs pos="57576">
                      <a:srgbClr val="000000"/>
                    </a:gs>
                  </a:gsLst>
                  <a:lin ang="5400000" scaled="0"/>
                </a:gradFill>
                <a:cs typeface="Segoe UI" pitchFamily="34" charset="0"/>
              </a:rPr>
            </a:br>
            <a:r>
              <a:rPr lang="en-US" sz="2207"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8"/>
            <a:ext cx="2445283" cy="377435"/>
          </a:xfrm>
          <a:prstGeom prst="rect">
            <a:avLst/>
          </a:prstGeom>
        </p:spPr>
      </p:pic>
    </p:spTree>
    <p:extLst>
      <p:ext uri="{BB962C8B-B14F-4D97-AF65-F5344CB8AC3E}">
        <p14:creationId xmlns:p14="http://schemas.microsoft.com/office/powerpoint/2010/main" val="365211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9" name="Title 1"/>
          <p:cNvSpPr>
            <a:spLocks noGrp="1"/>
          </p:cNvSpPr>
          <p:nvPr>
            <p:ph type="title" hasCustomPrompt="1"/>
          </p:nvPr>
        </p:nvSpPr>
        <p:spPr>
          <a:xfrm>
            <a:off x="269304" y="2084185"/>
            <a:ext cx="8964185" cy="1793091"/>
          </a:xfrm>
          <a:noFill/>
        </p:spPr>
        <p:txBody>
          <a:bodyPr lIns="146304" tIns="91440" rIns="146304" bIns="91440" anchor="t" anchorCtr="0"/>
          <a:lstStyle>
            <a:lvl1pPr>
              <a:defRPr sz="5293" spc="-99"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2070887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256087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394569"/>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96803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30526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624116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80362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735705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43233"/>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318723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43233"/>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865934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9366946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95070"/>
            <a:ext cx="9859116" cy="1162049"/>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5"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2701780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84174"/>
            <a:ext cx="9859116" cy="1162049"/>
          </a:xfrm>
          <a:noFill/>
        </p:spPr>
        <p:txBody>
          <a:bodyPr tIns="91440" bIns="91440" anchor="t" anchorCtr="0">
            <a:spAutoFit/>
          </a:bodyPr>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3728684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74020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83830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605793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38750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45058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9884989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2038336"/>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2"/>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2252368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1325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32599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41642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0195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5996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08" fontAlgn="base">
              <a:spcBef>
                <a:spcPct val="0"/>
              </a:spcBef>
              <a:spcAft>
                <a:spcPct val="0"/>
              </a:spcAft>
            </a:pPr>
            <a:endParaRPr lang="en-US" sz="220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69850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7" cy="6858623"/>
          </a:xfrm>
          <a:prstGeom prst="rect">
            <a:avLst/>
          </a:prstGeom>
        </p:spPr>
      </p:pic>
      <p:sp>
        <p:nvSpPr>
          <p:cNvPr id="6" name="Rectangle 5"/>
          <p:cNvSpPr/>
          <p:nvPr userDrawn="1"/>
        </p:nvSpPr>
        <p:spPr bwMode="gray">
          <a:xfrm>
            <a:off x="0" y="4773829"/>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08"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6"/>
            <a:ext cx="44821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28" eaLnBrk="0" hangingPunct="0"/>
            <a:r>
              <a:rPr lang="en-US" sz="687"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007165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60" indent="-28476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2"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3" indent="-28476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6" indent="-2240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89" indent="-22407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82973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63646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70975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000236309"/>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5"/>
            </a:lvl1pPr>
          </a:lstStyle>
          <a:p>
            <a:r>
              <a:rPr lang="en-US" smtClean="0"/>
              <a:t>Click to edit Master title style</a:t>
            </a:r>
            <a:endParaRPr lang="en-US"/>
          </a:p>
        </p:txBody>
      </p:sp>
    </p:spTree>
    <p:extLst>
      <p:ext uri="{BB962C8B-B14F-4D97-AF65-F5344CB8AC3E}">
        <p14:creationId xmlns:p14="http://schemas.microsoft.com/office/powerpoint/2010/main" val="287532010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344992240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2561393021"/>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3586" y="2109542"/>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43586" y="3425825"/>
            <a:ext cx="10240453" cy="498599"/>
          </a:xfrm>
        </p:spPr>
        <p:txBody>
          <a:bodyPr>
            <a:noAutofit/>
          </a:bodyPr>
          <a:lstStyle>
            <a:lvl1pPr marL="0" indent="0">
              <a:spcBef>
                <a:spcPts val="0"/>
              </a:spcBef>
              <a:buNone/>
              <a:defRPr spc="-69" baseline="0">
                <a:gradFill>
                  <a:gsLst>
                    <a:gs pos="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413" y="5865975"/>
            <a:ext cx="1347976" cy="632325"/>
          </a:xfrm>
          <a:prstGeom prst="rect">
            <a:avLst/>
          </a:prstGeom>
        </p:spPr>
      </p:pic>
      <p:sp>
        <p:nvSpPr>
          <p:cNvPr id="7" name="Freeform 27"/>
          <p:cNvSpPr>
            <a:spLocks noEditPoints="1"/>
          </p:cNvSpPr>
          <p:nvPr userDrawn="1"/>
        </p:nvSpPr>
        <p:spPr bwMode="auto">
          <a:xfrm>
            <a:off x="10410246" y="5999929"/>
            <a:ext cx="1118775" cy="21580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914086">
              <a:defRPr/>
            </a:pPr>
            <a:endParaRPr lang="en-US" sz="1765">
              <a:solidFill>
                <a:srgbClr val="FFFFFF"/>
              </a:solidFill>
            </a:endParaRPr>
          </a:p>
        </p:txBody>
      </p:sp>
    </p:spTree>
    <p:extLst>
      <p:ext uri="{BB962C8B-B14F-4D97-AF65-F5344CB8AC3E}">
        <p14:creationId xmlns:p14="http://schemas.microsoft.com/office/powerpoint/2010/main" val="1346823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100000" fill="hold" grpId="0" nodeType="with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0-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 Photo">
    <p:spTree>
      <p:nvGrpSpPr>
        <p:cNvPr id="1" name=""/>
        <p:cNvGrpSpPr/>
        <p:nvPr/>
      </p:nvGrpSpPr>
      <p:grpSpPr>
        <a:xfrm>
          <a:off x="0" y="0"/>
          <a:ext cx="0" cy="0"/>
          <a:chOff x="0" y="0"/>
          <a:chExt cx="0" cy="0"/>
        </a:xfrm>
      </p:grpSpPr>
      <p:sp>
        <p:nvSpPr>
          <p:cNvPr id="2" name="Title 1"/>
          <p:cNvSpPr>
            <a:spLocks noGrp="1"/>
          </p:cNvSpPr>
          <p:nvPr>
            <p:ph type="title"/>
          </p:nvPr>
        </p:nvSpPr>
        <p:spPr>
          <a:xfrm>
            <a:off x="269241" y="5155176"/>
            <a:ext cx="11655840" cy="899665"/>
          </a:xfrm>
        </p:spPr>
        <p:txBody>
          <a:bodyPr lIns="182880" tIns="146304" rIns="182880" bIns="146304"/>
          <a:lstStyle>
            <a:lvl1pPr>
              <a:defRPr sz="7842">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79557342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65502688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5" y="4343401"/>
            <a:ext cx="10240452" cy="461665"/>
          </a:xfrm>
        </p:spPr>
        <p:txBody>
          <a:bodyPr>
            <a:noAutofit/>
          </a:bodyPr>
          <a:lstStyle>
            <a:lvl1pPr marL="0" indent="0" algn="l">
              <a:lnSpc>
                <a:spcPct val="90000"/>
              </a:lnSpc>
              <a:spcBef>
                <a:spcPts val="0"/>
              </a:spcBef>
              <a:buNone/>
              <a:defRPr lang="en-US" sz="3600" kern="1200" spc="-69" baseline="0" dirty="0">
                <a:gradFill>
                  <a:gsLst>
                    <a:gs pos="2083">
                      <a:schemeClr val="bg2"/>
                    </a:gs>
                    <a:gs pos="99000">
                      <a:schemeClr val="bg2"/>
                    </a:gs>
                  </a:gsLst>
                  <a:lin ang="5400000" scaled="0"/>
                </a:gradFill>
                <a:latin typeface="+mj-lt"/>
                <a:ea typeface="+mn-ea"/>
                <a:cs typeface="+mn-cs"/>
              </a:defRPr>
            </a:lvl1pPr>
            <a:lvl2pPr marL="456953" indent="0" algn="ctr">
              <a:buNone/>
              <a:defRPr>
                <a:solidFill>
                  <a:schemeClr val="tx1">
                    <a:tint val="75000"/>
                  </a:schemeClr>
                </a:solidFill>
              </a:defRPr>
            </a:lvl2pPr>
            <a:lvl3pPr marL="913906" indent="0" algn="ctr">
              <a:buNone/>
              <a:defRPr>
                <a:solidFill>
                  <a:schemeClr val="tx1">
                    <a:tint val="75000"/>
                  </a:schemeClr>
                </a:solidFill>
              </a:defRPr>
            </a:lvl3pPr>
            <a:lvl4pPr marL="1370860" indent="0" algn="ctr">
              <a:buNone/>
              <a:defRPr>
                <a:solidFill>
                  <a:schemeClr val="tx1">
                    <a:tint val="75000"/>
                  </a:schemeClr>
                </a:solidFill>
              </a:defRPr>
            </a:lvl4pPr>
            <a:lvl5pPr marL="1827816" indent="0" algn="ctr">
              <a:buNone/>
              <a:defRPr>
                <a:solidFill>
                  <a:schemeClr val="tx1">
                    <a:tint val="75000"/>
                  </a:schemeClr>
                </a:solidFill>
              </a:defRPr>
            </a:lvl5pPr>
            <a:lvl6pPr marL="2284768" indent="0" algn="ctr">
              <a:buNone/>
              <a:defRPr>
                <a:solidFill>
                  <a:schemeClr val="tx1">
                    <a:tint val="75000"/>
                  </a:schemeClr>
                </a:solidFill>
              </a:defRPr>
            </a:lvl6pPr>
            <a:lvl7pPr marL="2741721" indent="0" algn="ctr">
              <a:buNone/>
              <a:defRPr>
                <a:solidFill>
                  <a:schemeClr val="tx1">
                    <a:tint val="75000"/>
                  </a:schemeClr>
                </a:solidFill>
              </a:defRPr>
            </a:lvl7pPr>
            <a:lvl8pPr marL="3198675" indent="0" algn="ctr">
              <a:buNone/>
              <a:defRPr>
                <a:solidFill>
                  <a:schemeClr val="tx1">
                    <a:tint val="75000"/>
                  </a:schemeClr>
                </a:solidFill>
              </a:defRPr>
            </a:lvl8pPr>
            <a:lvl9pPr marL="3655627" indent="0" algn="ctr">
              <a:buNone/>
              <a:defRPr>
                <a:solidFill>
                  <a:schemeClr val="tx1">
                    <a:tint val="75000"/>
                  </a:schemeClr>
                </a:solidFill>
              </a:defRPr>
            </a:lvl9pPr>
          </a:lstStyle>
          <a:p>
            <a:pPr marL="0" marR="0" lvl="0" indent="0" algn="l" defTabSz="91390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1" y="2739679"/>
            <a:ext cx="102483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6595" spc="-151"/>
            </a:lvl1pPr>
          </a:lstStyle>
          <a:p>
            <a:pPr lvl="0"/>
            <a:r>
              <a:rPr lang="en-US" smtClean="0"/>
              <a:t>Click to edit Master text styles</a:t>
            </a:r>
          </a:p>
        </p:txBody>
      </p:sp>
    </p:spTree>
    <p:extLst>
      <p:ext uri="{BB962C8B-B14F-4D97-AF65-F5344CB8AC3E}">
        <p14:creationId xmlns:p14="http://schemas.microsoft.com/office/powerpoint/2010/main" val="1400359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
        <p:nvSpPr>
          <p:cNvPr id="5" name="Text Placeholder 4"/>
          <p:cNvSpPr>
            <a:spLocks noGrp="1"/>
          </p:cNvSpPr>
          <p:nvPr>
            <p:ph type="body" sz="quarter" idx="10"/>
          </p:nvPr>
        </p:nvSpPr>
        <p:spPr>
          <a:xfrm>
            <a:off x="519250" y="1447799"/>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658" indent="0">
              <a:buNone/>
              <a:defRPr sz="2000">
                <a:gradFill>
                  <a:gsLst>
                    <a:gs pos="100000">
                      <a:schemeClr val="bg2"/>
                    </a:gs>
                    <a:gs pos="6000">
                      <a:schemeClr val="bg2"/>
                    </a:gs>
                  </a:gsLst>
                  <a:lin ang="5400000" scaled="0"/>
                </a:gradFill>
              </a:defRPr>
            </a:lvl3pPr>
            <a:lvl4pPr marL="456973" indent="0">
              <a:buNone/>
              <a:defRPr sz="2000">
                <a:gradFill>
                  <a:gsLst>
                    <a:gs pos="100000">
                      <a:schemeClr val="bg2"/>
                    </a:gs>
                    <a:gs pos="6000">
                      <a:schemeClr val="bg2"/>
                    </a:gs>
                  </a:gsLst>
                  <a:lin ang="5400000" scaled="0"/>
                </a:gradFill>
              </a:defRPr>
            </a:lvl4pPr>
            <a:lvl5pPr marL="693391"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4247987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197592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658" indent="0">
              <a:buNone/>
              <a:defRPr sz="2000">
                <a:gradFill>
                  <a:gsLst>
                    <a:gs pos="100000">
                      <a:schemeClr val="bg2"/>
                    </a:gs>
                    <a:gs pos="0">
                      <a:schemeClr val="bg2"/>
                    </a:gs>
                  </a:gsLst>
                  <a:lin ang="5400000" scaled="0"/>
                </a:gradFill>
              </a:defRPr>
            </a:lvl3pPr>
            <a:lvl4pPr marL="456973" indent="0">
              <a:buNone/>
              <a:defRPr sz="2000">
                <a:gradFill>
                  <a:gsLst>
                    <a:gs pos="100000">
                      <a:schemeClr val="bg2"/>
                    </a:gs>
                    <a:gs pos="0">
                      <a:schemeClr val="bg2"/>
                    </a:gs>
                  </a:gsLst>
                  <a:lin ang="5400000" scaled="0"/>
                </a:gradFill>
              </a:defRPr>
            </a:lvl4pPr>
            <a:lvl5pPr marL="693391"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5424846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284022" indent="-284022">
              <a:buFont typeface="Wingdings" pitchFamily="2" charset="2"/>
              <a:buChar char=""/>
              <a:defRPr sz="4000"/>
            </a:lvl1pPr>
            <a:lvl2pPr marL="517267" indent="-233246">
              <a:buFont typeface="Wingdings" pitchFamily="2" charset="2"/>
              <a:buChar char=""/>
              <a:defRPr>
                <a:latin typeface="+mn-lt"/>
              </a:defRPr>
            </a:lvl2pPr>
            <a:lvl3pPr marL="740992" indent="-223726">
              <a:buFont typeface="Wingdings" pitchFamily="2" charset="2"/>
              <a:buChar char=""/>
              <a:tabLst/>
              <a:defRPr>
                <a:latin typeface="+mn-lt"/>
              </a:defRPr>
            </a:lvl3pPr>
            <a:lvl4pPr marL="913944" indent="-172950">
              <a:buFont typeface="Wingdings" pitchFamily="2" charset="2"/>
              <a:buChar char=""/>
              <a:defRPr>
                <a:latin typeface="+mn-lt"/>
              </a:defRPr>
            </a:lvl4pPr>
            <a:lvl5pPr marL="1086895" indent="-17295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99432018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246" indent="0">
              <a:buNone/>
              <a:defRPr sz="2000"/>
            </a:lvl3pPr>
            <a:lvl4pPr marL="456973" indent="0">
              <a:buNone/>
              <a:defRPr sz="2000"/>
            </a:lvl4pPr>
            <a:lvl5pPr marL="693391"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69" baseline="0" dirty="0" smtClean="0">
                <a:gradFill>
                  <a:gsLst>
                    <a:gs pos="100000">
                      <a:schemeClr val="tx2"/>
                    </a:gs>
                    <a:gs pos="0">
                      <a:schemeClr val="tx2"/>
                    </a:gs>
                  </a:gsLst>
                  <a:lin ang="5400000" scaled="0"/>
                </a:gradFill>
                <a:latin typeface="+mj-lt"/>
                <a:ea typeface="+mn-ea"/>
                <a:cs typeface="+mn-cs"/>
              </a:defRPr>
            </a:lvl1pPr>
            <a:lvl2pPr marL="3172"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250">
                      <a:schemeClr val="bg2"/>
                    </a:gs>
                    <a:gs pos="100000">
                      <a:schemeClr val="bg2"/>
                    </a:gs>
                  </a:gsLst>
                  <a:lin ang="5400000" scaled="0"/>
                </a:gradFill>
                <a:latin typeface="+mn-lt"/>
                <a:ea typeface="+mn-ea"/>
                <a:cs typeface="+mn-cs"/>
              </a:defRPr>
            </a:lvl2pPr>
            <a:lvl3pPr marL="233246"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250">
                      <a:schemeClr val="bg2"/>
                    </a:gs>
                    <a:gs pos="100000">
                      <a:schemeClr val="bg2"/>
                    </a:gs>
                  </a:gsLst>
                  <a:lin ang="5400000" scaled="0"/>
                </a:gradFill>
                <a:latin typeface="+mn-lt"/>
                <a:ea typeface="+mn-ea"/>
                <a:cs typeface="+mn-cs"/>
              </a:defRPr>
            </a:lvl3pPr>
            <a:lvl4pPr marL="460144"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250">
                      <a:schemeClr val="bg2"/>
                    </a:gs>
                    <a:gs pos="100000">
                      <a:schemeClr val="bg2"/>
                    </a:gs>
                  </a:gsLst>
                  <a:lin ang="5400000" scaled="0"/>
                </a:gradFill>
                <a:latin typeface="+mn-lt"/>
                <a:ea typeface="+mn-ea"/>
                <a:cs typeface="+mn-cs"/>
              </a:defRPr>
            </a:lvl4pPr>
            <a:lvl5pPr marL="687045"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a:gradFill>
                  <a:gsLst>
                    <a:gs pos="1250">
                      <a:schemeClr val="bg2"/>
                    </a:gs>
                    <a:gs pos="100000">
                      <a:schemeClr val="bg2"/>
                    </a:gs>
                  </a:gsLst>
                  <a:lin ang="5400000" scaled="0"/>
                </a:gradFill>
                <a:latin typeface="+mn-lt"/>
                <a:ea typeface="+mn-ea"/>
                <a:cs typeface="+mn-cs"/>
              </a:defRPr>
            </a:lvl5pPr>
          </a:lstStyle>
          <a:p>
            <a:pPr marL="0" marR="0" lvl="0"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759127753"/>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3"/>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46" indent="0">
              <a:buNone/>
              <a:defRPr sz="2000">
                <a:gradFill>
                  <a:gsLst>
                    <a:gs pos="1000">
                      <a:schemeClr val="bg2"/>
                    </a:gs>
                    <a:gs pos="98000">
                      <a:schemeClr val="bg2"/>
                    </a:gs>
                  </a:gsLst>
                  <a:lin ang="5400000" scaled="0"/>
                </a:gradFill>
              </a:defRPr>
            </a:lvl3pPr>
            <a:lvl4pPr marL="456973" indent="0">
              <a:buNone/>
              <a:defRPr sz="2000">
                <a:gradFill>
                  <a:gsLst>
                    <a:gs pos="1000">
                      <a:schemeClr val="bg2"/>
                    </a:gs>
                    <a:gs pos="98000">
                      <a:schemeClr val="bg2"/>
                    </a:gs>
                  </a:gsLst>
                  <a:lin ang="5400000" scaled="0"/>
                </a:gradFill>
              </a:defRPr>
            </a:lvl4pPr>
            <a:lvl5pPr marL="693391"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69" baseline="0" dirty="0" smtClean="0">
                <a:gradFill>
                  <a:gsLst>
                    <a:gs pos="1000">
                      <a:schemeClr val="bg2"/>
                    </a:gs>
                    <a:gs pos="98000">
                      <a:schemeClr val="bg2"/>
                    </a:gs>
                  </a:gsLst>
                  <a:lin ang="5400000" scaled="0"/>
                </a:gradFill>
                <a:latin typeface="+mj-lt"/>
                <a:ea typeface="+mn-ea"/>
                <a:cs typeface="+mn-cs"/>
              </a:defRPr>
            </a:lvl1pPr>
            <a:lvl2pPr marL="3172"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000">
                      <a:schemeClr val="bg2"/>
                    </a:gs>
                    <a:gs pos="98000">
                      <a:schemeClr val="bg2"/>
                    </a:gs>
                  </a:gsLst>
                  <a:lin ang="5400000" scaled="0"/>
                </a:gradFill>
                <a:latin typeface="+mn-lt"/>
                <a:ea typeface="+mn-ea"/>
                <a:cs typeface="+mn-cs"/>
              </a:defRPr>
            </a:lvl2pPr>
            <a:lvl3pPr marL="233246"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000">
                      <a:schemeClr val="bg2"/>
                    </a:gs>
                    <a:gs pos="98000">
                      <a:schemeClr val="bg2"/>
                    </a:gs>
                  </a:gsLst>
                  <a:lin ang="5400000" scaled="0"/>
                </a:gradFill>
                <a:latin typeface="+mn-lt"/>
                <a:ea typeface="+mn-ea"/>
                <a:cs typeface="+mn-cs"/>
              </a:defRPr>
            </a:lvl3pPr>
            <a:lvl4pPr marL="460144"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000">
                      <a:schemeClr val="bg2"/>
                    </a:gs>
                    <a:gs pos="98000">
                      <a:schemeClr val="bg2"/>
                    </a:gs>
                  </a:gsLst>
                  <a:lin ang="5400000" scaled="0"/>
                </a:gradFill>
                <a:latin typeface="+mn-lt"/>
                <a:ea typeface="+mn-ea"/>
                <a:cs typeface="+mn-cs"/>
              </a:defRPr>
            </a:lvl4pPr>
            <a:lvl5pPr marL="687045"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a:gradFill>
                  <a:gsLst>
                    <a:gs pos="1000">
                      <a:schemeClr val="bg2"/>
                    </a:gs>
                    <a:gs pos="98000">
                      <a:schemeClr val="bg2"/>
                    </a:gs>
                  </a:gsLst>
                  <a:lin ang="5400000" scaled="0"/>
                </a:gradFill>
                <a:latin typeface="+mn-lt"/>
                <a:ea typeface="+mn-ea"/>
                <a:cs typeface="+mn-cs"/>
              </a:defRPr>
            </a:lvl5pPr>
          </a:lstStyle>
          <a:p>
            <a:pPr marL="0" marR="0" lvl="0"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55963126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5" y="1447800"/>
            <a:ext cx="5396365" cy="2351413"/>
          </a:xfrm>
        </p:spPr>
        <p:txBody>
          <a:bodyPr>
            <a:spAutoFit/>
          </a:bodyPr>
          <a:lstStyle>
            <a:lvl1pPr marL="291955" indent="-291955">
              <a:spcBef>
                <a:spcPts val="1200"/>
              </a:spcBef>
              <a:buClr>
                <a:schemeClr val="bg2"/>
              </a:buClr>
              <a:buSzPct val="100000"/>
              <a:buFont typeface="Wingdings" pitchFamily="2" charset="2"/>
              <a:buChar char=""/>
              <a:defRPr lang="en-US" sz="3600" kern="1200" spc="-69" baseline="0" dirty="0" smtClean="0">
                <a:gradFill>
                  <a:gsLst>
                    <a:gs pos="1250">
                      <a:schemeClr val="bg2"/>
                    </a:gs>
                    <a:gs pos="100000">
                      <a:schemeClr val="bg2"/>
                    </a:gs>
                  </a:gsLst>
                  <a:lin ang="5400000" scaled="0"/>
                </a:gradFill>
                <a:latin typeface="+mj-lt"/>
                <a:ea typeface="+mn-ea"/>
                <a:cs typeface="+mn-cs"/>
              </a:defRPr>
            </a:lvl1pPr>
            <a:lvl2pPr marL="520440" indent="-228485">
              <a:defRPr sz="2000"/>
            </a:lvl2pPr>
            <a:lvl3pPr marL="685458" indent="-165017">
              <a:tabLst/>
              <a:defRPr sz="2000"/>
            </a:lvl3pPr>
            <a:lvl4pPr marL="863169" indent="-177712">
              <a:defRPr/>
            </a:lvl4pPr>
            <a:lvl5pPr marL="1028185" indent="-16501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720745"/>
          </a:xfrm>
        </p:spPr>
        <p:txBody>
          <a:bodyPr>
            <a:spAutoFit/>
          </a:bodyPr>
          <a:lstStyle>
            <a:lvl1pPr marL="339556" indent="-339556">
              <a:spcBef>
                <a:spcPts val="1200"/>
              </a:spcBef>
              <a:buClr>
                <a:schemeClr val="bg2"/>
              </a:buClr>
              <a:buFont typeface="Arial" pitchFamily="34" charset="0"/>
              <a:buChar char="•"/>
              <a:defRPr lang="en-US" sz="3600" kern="1200" spc="-69" baseline="0" dirty="0" smtClean="0">
                <a:gradFill>
                  <a:gsLst>
                    <a:gs pos="1250">
                      <a:schemeClr val="bg2"/>
                    </a:gs>
                    <a:gs pos="100000">
                      <a:schemeClr val="bg2"/>
                    </a:gs>
                  </a:gsLst>
                  <a:lin ang="5400000" scaled="0"/>
                </a:gradFill>
                <a:latin typeface="+mj-lt"/>
                <a:ea typeface="+mn-ea"/>
                <a:cs typeface="+mn-cs"/>
              </a:defRPr>
            </a:lvl1pPr>
            <a:lvl2pPr marL="634684" indent="-342729">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169" indent="-342729">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185" indent="-342729">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5898" indent="-342729">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955" marR="0" lvl="0"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55" marR="0" lvl="1"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55" marR="0" lvl="2"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55" marR="0" lvl="3"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55" marR="0" lvl="4"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17782608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4"/>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3509662" y="1671273"/>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08561162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19185127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lit - Titl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896551"/>
            <a:ext cx="5378549" cy="4482760"/>
          </a:xfrm>
          <a:noFill/>
        </p:spPr>
        <p:txBody>
          <a:bodyPr lIns="182880" tIns="146304" rIns="182880" bIns="146304" anchor="ctr" anchorCtr="0">
            <a:noAutofit/>
          </a:bodyPr>
          <a:lstStyle>
            <a:lvl1pPr>
              <a:defRPr sz="8627" spc="-98" baseline="0">
                <a:gradFill>
                  <a:gsLst>
                    <a:gs pos="100000">
                      <a:schemeClr val="tx1"/>
                    </a:gs>
                    <a:gs pos="0">
                      <a:schemeClr val="tx1"/>
                    </a:gs>
                  </a:gsLst>
                  <a:lin ang="5400000" scaled="0"/>
                </a:gradFill>
              </a:defRPr>
            </a:lvl1pPr>
          </a:lstStyle>
          <a:p>
            <a:r>
              <a:rPr lang="en-US" dirty="0" smtClean="0"/>
              <a:t>Title</a:t>
            </a:r>
            <a:endParaRPr lang="en-US" dirty="0"/>
          </a:p>
        </p:txBody>
      </p:sp>
      <p:sp>
        <p:nvSpPr>
          <p:cNvPr id="6" name="Text Placeholder 5"/>
          <p:cNvSpPr>
            <a:spLocks noGrp="1"/>
          </p:cNvSpPr>
          <p:nvPr>
            <p:ph type="body" sz="quarter" idx="10"/>
          </p:nvPr>
        </p:nvSpPr>
        <p:spPr>
          <a:xfrm>
            <a:off x="6274974" y="896552"/>
            <a:ext cx="5378549" cy="5379312"/>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8161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1" y="0"/>
            <a:ext cx="5981671"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730185675"/>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4"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2" y="0"/>
            <a:ext cx="5981671"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612760587"/>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145438821"/>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1" y="0"/>
            <a:ext cx="5981671"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056226364"/>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71"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4"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2" y="0"/>
            <a:ext cx="5981671"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969" y="6014916"/>
            <a:ext cx="1739313" cy="815899"/>
          </a:xfrm>
          <a:prstGeom prst="rect">
            <a:avLst/>
          </a:prstGeom>
        </p:spPr>
      </p:pic>
    </p:spTree>
    <p:extLst>
      <p:ext uri="{BB962C8B-B14F-4D97-AF65-F5344CB8AC3E}">
        <p14:creationId xmlns:p14="http://schemas.microsoft.com/office/powerpoint/2010/main" val="2030139117"/>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5" y="1358056"/>
            <a:ext cx="11155093" cy="2863072"/>
          </a:xfrm>
          <a:prstGeom prst="rect">
            <a:avLst/>
          </a:prstGeom>
        </p:spPr>
        <p:txBody>
          <a:bodyPr>
            <a:normAutofit/>
          </a:bodyPr>
          <a:lstStyle>
            <a:lvl1pPr marL="0" indent="0">
              <a:lnSpc>
                <a:spcPct val="90000"/>
              </a:lnSpc>
              <a:buNone/>
              <a:defRPr sz="6395">
                <a:gradFill>
                  <a:gsLst>
                    <a:gs pos="100000">
                      <a:schemeClr val="tx2"/>
                    </a:gs>
                    <a:gs pos="0">
                      <a:schemeClr val="tx2"/>
                    </a:gs>
                  </a:gsLst>
                  <a:lin ang="5400000" scaled="0"/>
                </a:gradFill>
                <a:latin typeface="+mj-lt"/>
              </a:defRPr>
            </a:lvl1pPr>
            <a:lvl2pPr>
              <a:defRPr sz="63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3"/>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395">
                <a:solidFill>
                  <a:schemeClr val="tx2"/>
                </a:solidFill>
                <a:latin typeface="+mn-lt"/>
              </a:defRPr>
            </a:lvl2pPr>
          </a:lstStyle>
          <a:p>
            <a:pPr lvl="0"/>
            <a:r>
              <a:rPr lang="en-US" smtClean="0"/>
              <a:t>Click to edit Master text styles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4512351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49"/>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6"/>
            <a:ext cx="11155093" cy="2863072"/>
          </a:xfrm>
          <a:prstGeom prst="rect">
            <a:avLst/>
          </a:prstGeom>
        </p:spPr>
        <p:txBody>
          <a:bodyPr>
            <a:normAutofit/>
          </a:bodyPr>
          <a:lstStyle>
            <a:lvl1pPr marL="0" indent="0">
              <a:lnSpc>
                <a:spcPct val="90000"/>
              </a:lnSpc>
              <a:buNone/>
              <a:defRPr sz="6395">
                <a:gradFill>
                  <a:gsLst>
                    <a:gs pos="100000">
                      <a:schemeClr val="bg1"/>
                    </a:gs>
                    <a:gs pos="0">
                      <a:schemeClr val="bg1"/>
                    </a:gs>
                  </a:gsLst>
                  <a:lin ang="5400000" scaled="0"/>
                </a:gradFill>
                <a:latin typeface="+mj-lt"/>
              </a:defRPr>
            </a:lvl1pPr>
            <a:lvl2pPr>
              <a:defRPr sz="639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3"/>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5">
                <a:solidFill>
                  <a:schemeClr val="tx2"/>
                </a:solidFill>
                <a:latin typeface="+mn-lt"/>
              </a:defRPr>
            </a:lvl2pPr>
          </a:lstStyle>
          <a:p>
            <a:pPr lvl="0"/>
            <a:r>
              <a:rPr lang="en-US" smtClean="0"/>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7899820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5662" y="6395833"/>
            <a:ext cx="886681" cy="409131"/>
          </a:xfrm>
          <a:prstGeom prst="rect">
            <a:avLst/>
          </a:prstGeom>
        </p:spPr>
      </p:pic>
    </p:spTree>
    <p:extLst>
      <p:ext uri="{BB962C8B-B14F-4D97-AF65-F5344CB8AC3E}">
        <p14:creationId xmlns:p14="http://schemas.microsoft.com/office/powerpoint/2010/main" val="231647799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52986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Rectangle 2"/>
          <p:cNvSpPr/>
          <p:nvPr/>
        </p:nvSpPr>
        <p:spPr bwMode="auto">
          <a:xfrm>
            <a:off x="5179347" y="0"/>
            <a:ext cx="701265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noAutofit/>
          </a:bodyPr>
          <a:lstStyle/>
          <a:p>
            <a:pPr algn="ctr" defTabSz="895816" fontAlgn="base">
              <a:spcBef>
                <a:spcPct val="0"/>
              </a:spcBef>
              <a:spcAft>
                <a:spcPct val="0"/>
              </a:spcAft>
              <a:defRPr/>
            </a:pPr>
            <a:endParaRPr lang="en-US" sz="2157"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4"/>
          <p:cNvGrpSpPr>
            <a:grpSpLocks noChangeAspect="1"/>
          </p:cNvGrpSpPr>
          <p:nvPr/>
        </p:nvGrpSpPr>
        <p:grpSpPr bwMode="auto">
          <a:xfrm>
            <a:off x="5771553" y="1472688"/>
            <a:ext cx="5418960" cy="4373352"/>
            <a:chOff x="4021" y="1024"/>
            <a:chExt cx="3289" cy="2654"/>
          </a:xfrm>
        </p:grpSpPr>
        <p:sp>
          <p:nvSpPr>
            <p:cNvPr id="5" name="Freeform 7"/>
            <p:cNvSpPr>
              <a:spLocks/>
            </p:cNvSpPr>
            <p:nvPr/>
          </p:nvSpPr>
          <p:spPr bwMode="auto">
            <a:xfrm>
              <a:off x="4021" y="3537"/>
              <a:ext cx="3284" cy="141"/>
            </a:xfrm>
            <a:custGeom>
              <a:avLst/>
              <a:gdLst>
                <a:gd name="T0" fmla="*/ 1872 w 1907"/>
                <a:gd name="T1" fmla="*/ 0 h 82"/>
                <a:gd name="T2" fmla="*/ 1868 w 1907"/>
                <a:gd name="T3" fmla="*/ 0 h 82"/>
                <a:gd name="T4" fmla="*/ 1868 w 1907"/>
                <a:gd name="T5" fmla="*/ 0 h 82"/>
                <a:gd name="T6" fmla="*/ 1773 w 1907"/>
                <a:gd name="T7" fmla="*/ 0 h 82"/>
                <a:gd name="T8" fmla="*/ 1776 w 1907"/>
                <a:gd name="T9" fmla="*/ 13 h 82"/>
                <a:gd name="T10" fmla="*/ 1750 w 1907"/>
                <a:gd name="T11" fmla="*/ 39 h 82"/>
                <a:gd name="T12" fmla="*/ 1747 w 1907"/>
                <a:gd name="T13" fmla="*/ 39 h 82"/>
                <a:gd name="T14" fmla="*/ 1720 w 1907"/>
                <a:gd name="T15" fmla="*/ 13 h 82"/>
                <a:gd name="T16" fmla="*/ 1723 w 1907"/>
                <a:gd name="T17" fmla="*/ 0 h 82"/>
                <a:gd name="T18" fmla="*/ 1657 w 1907"/>
                <a:gd name="T19" fmla="*/ 0 h 82"/>
                <a:gd name="T20" fmla="*/ 1657 w 1907"/>
                <a:gd name="T21" fmla="*/ 50 h 82"/>
                <a:gd name="T22" fmla="*/ 1602 w 1907"/>
                <a:gd name="T23" fmla="*/ 50 h 82"/>
                <a:gd name="T24" fmla="*/ 1602 w 1907"/>
                <a:gd name="T25" fmla="*/ 0 h 82"/>
                <a:gd name="T26" fmla="*/ 1482 w 1907"/>
                <a:gd name="T27" fmla="*/ 0 h 82"/>
                <a:gd name="T28" fmla="*/ 1485 w 1907"/>
                <a:gd name="T29" fmla="*/ 13 h 82"/>
                <a:gd name="T30" fmla="*/ 1459 w 1907"/>
                <a:gd name="T31" fmla="*/ 39 h 82"/>
                <a:gd name="T32" fmla="*/ 1458 w 1907"/>
                <a:gd name="T33" fmla="*/ 39 h 82"/>
                <a:gd name="T34" fmla="*/ 1456 w 1907"/>
                <a:gd name="T35" fmla="*/ 39 h 82"/>
                <a:gd name="T36" fmla="*/ 1456 w 1907"/>
                <a:gd name="T37" fmla="*/ 39 h 82"/>
                <a:gd name="T38" fmla="*/ 1383 w 1907"/>
                <a:gd name="T39" fmla="*/ 39 h 82"/>
                <a:gd name="T40" fmla="*/ 1383 w 1907"/>
                <a:gd name="T41" fmla="*/ 50 h 82"/>
                <a:gd name="T42" fmla="*/ 1328 w 1907"/>
                <a:gd name="T43" fmla="*/ 50 h 82"/>
                <a:gd name="T44" fmla="*/ 1328 w 1907"/>
                <a:gd name="T45" fmla="*/ 39 h 82"/>
                <a:gd name="T46" fmla="*/ 1319 w 1907"/>
                <a:gd name="T47" fmla="*/ 39 h 82"/>
                <a:gd name="T48" fmla="*/ 1319 w 1907"/>
                <a:gd name="T49" fmla="*/ 21 h 82"/>
                <a:gd name="T50" fmla="*/ 1328 w 1907"/>
                <a:gd name="T51" fmla="*/ 13 h 82"/>
                <a:gd name="T52" fmla="*/ 1328 w 1907"/>
                <a:gd name="T53" fmla="*/ 0 h 82"/>
                <a:gd name="T54" fmla="*/ 811 w 1907"/>
                <a:gd name="T55" fmla="*/ 0 h 82"/>
                <a:gd name="T56" fmla="*/ 812 w 1907"/>
                <a:gd name="T57" fmla="*/ 5 h 82"/>
                <a:gd name="T58" fmla="*/ 785 w 1907"/>
                <a:gd name="T59" fmla="*/ 32 h 82"/>
                <a:gd name="T60" fmla="*/ 758 w 1907"/>
                <a:gd name="T61" fmla="*/ 5 h 82"/>
                <a:gd name="T62" fmla="*/ 759 w 1907"/>
                <a:gd name="T63" fmla="*/ 0 h 82"/>
                <a:gd name="T64" fmla="*/ 700 w 1907"/>
                <a:gd name="T65" fmla="*/ 0 h 82"/>
                <a:gd name="T66" fmla="*/ 716 w 1907"/>
                <a:gd name="T67" fmla="*/ 15 h 82"/>
                <a:gd name="T68" fmla="*/ 716 w 1907"/>
                <a:gd name="T69" fmla="*/ 32 h 82"/>
                <a:gd name="T70" fmla="*/ 597 w 1907"/>
                <a:gd name="T71" fmla="*/ 32 h 82"/>
                <a:gd name="T72" fmla="*/ 597 w 1907"/>
                <a:gd name="T73" fmla="*/ 50 h 82"/>
                <a:gd name="T74" fmla="*/ 542 w 1907"/>
                <a:gd name="T75" fmla="*/ 50 h 82"/>
                <a:gd name="T76" fmla="*/ 542 w 1907"/>
                <a:gd name="T77" fmla="*/ 32 h 82"/>
                <a:gd name="T78" fmla="*/ 471 w 1907"/>
                <a:gd name="T79" fmla="*/ 32 h 82"/>
                <a:gd name="T80" fmla="*/ 471 w 1907"/>
                <a:gd name="T81" fmla="*/ 32 h 82"/>
                <a:gd name="T82" fmla="*/ 468 w 1907"/>
                <a:gd name="T83" fmla="*/ 32 h 82"/>
                <a:gd name="T84" fmla="*/ 442 w 1907"/>
                <a:gd name="T85" fmla="*/ 5 h 82"/>
                <a:gd name="T86" fmla="*/ 442 w 1907"/>
                <a:gd name="T87" fmla="*/ 0 h 82"/>
                <a:gd name="T88" fmla="*/ 322 w 1907"/>
                <a:gd name="T89" fmla="*/ 0 h 82"/>
                <a:gd name="T90" fmla="*/ 322 w 1907"/>
                <a:gd name="T91" fmla="*/ 50 h 82"/>
                <a:gd name="T92" fmla="*/ 267 w 1907"/>
                <a:gd name="T93" fmla="*/ 50 h 82"/>
                <a:gd name="T94" fmla="*/ 267 w 1907"/>
                <a:gd name="T95" fmla="*/ 0 h 82"/>
                <a:gd name="T96" fmla="*/ 31 w 1907"/>
                <a:gd name="T97" fmla="*/ 0 h 82"/>
                <a:gd name="T98" fmla="*/ 31 w 1907"/>
                <a:gd name="T99" fmla="*/ 0 h 82"/>
                <a:gd name="T100" fmla="*/ 0 w 1907"/>
                <a:gd name="T101" fmla="*/ 41 h 82"/>
                <a:gd name="T102" fmla="*/ 35 w 1907"/>
                <a:gd name="T103" fmla="*/ 82 h 82"/>
                <a:gd name="T104" fmla="*/ 42 w 1907"/>
                <a:gd name="T105" fmla="*/ 81 h 82"/>
                <a:gd name="T106" fmla="*/ 1864 w 1907"/>
                <a:gd name="T107" fmla="*/ 81 h 82"/>
                <a:gd name="T108" fmla="*/ 1872 w 1907"/>
                <a:gd name="T109" fmla="*/ 82 h 82"/>
                <a:gd name="T110" fmla="*/ 1907 w 1907"/>
                <a:gd name="T111" fmla="*/ 41 h 82"/>
                <a:gd name="T112" fmla="*/ 1872 w 1907"/>
                <a:gd name="T11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7" h="82">
                  <a:moveTo>
                    <a:pt x="1872" y="0"/>
                  </a:moveTo>
                  <a:cubicBezTo>
                    <a:pt x="1870" y="0"/>
                    <a:pt x="1869" y="0"/>
                    <a:pt x="1868" y="0"/>
                  </a:cubicBezTo>
                  <a:cubicBezTo>
                    <a:pt x="1868" y="0"/>
                    <a:pt x="1868" y="0"/>
                    <a:pt x="1868" y="0"/>
                  </a:cubicBezTo>
                  <a:cubicBezTo>
                    <a:pt x="1773" y="0"/>
                    <a:pt x="1773" y="0"/>
                    <a:pt x="1773" y="0"/>
                  </a:cubicBezTo>
                  <a:cubicBezTo>
                    <a:pt x="1775" y="3"/>
                    <a:pt x="1776" y="8"/>
                    <a:pt x="1776" y="13"/>
                  </a:cubicBezTo>
                  <a:cubicBezTo>
                    <a:pt x="1776" y="27"/>
                    <a:pt x="1764" y="39"/>
                    <a:pt x="1750" y="39"/>
                  </a:cubicBezTo>
                  <a:cubicBezTo>
                    <a:pt x="1747" y="39"/>
                    <a:pt x="1747" y="39"/>
                    <a:pt x="1747" y="39"/>
                  </a:cubicBezTo>
                  <a:cubicBezTo>
                    <a:pt x="1732" y="39"/>
                    <a:pt x="1720" y="27"/>
                    <a:pt x="1720" y="13"/>
                  </a:cubicBezTo>
                  <a:cubicBezTo>
                    <a:pt x="1720" y="8"/>
                    <a:pt x="1721" y="3"/>
                    <a:pt x="1723" y="0"/>
                  </a:cubicBezTo>
                  <a:cubicBezTo>
                    <a:pt x="1657" y="0"/>
                    <a:pt x="1657" y="0"/>
                    <a:pt x="1657" y="0"/>
                  </a:cubicBezTo>
                  <a:cubicBezTo>
                    <a:pt x="1657" y="50"/>
                    <a:pt x="1657" y="50"/>
                    <a:pt x="1657" y="50"/>
                  </a:cubicBezTo>
                  <a:cubicBezTo>
                    <a:pt x="1602" y="50"/>
                    <a:pt x="1602" y="50"/>
                    <a:pt x="1602" y="50"/>
                  </a:cubicBezTo>
                  <a:cubicBezTo>
                    <a:pt x="1602" y="0"/>
                    <a:pt x="1602" y="0"/>
                    <a:pt x="1602" y="0"/>
                  </a:cubicBezTo>
                  <a:cubicBezTo>
                    <a:pt x="1482" y="0"/>
                    <a:pt x="1482" y="0"/>
                    <a:pt x="1482" y="0"/>
                  </a:cubicBezTo>
                  <a:cubicBezTo>
                    <a:pt x="1484" y="3"/>
                    <a:pt x="1485" y="8"/>
                    <a:pt x="1485" y="13"/>
                  </a:cubicBezTo>
                  <a:cubicBezTo>
                    <a:pt x="1485" y="27"/>
                    <a:pt x="1474" y="39"/>
                    <a:pt x="1459" y="39"/>
                  </a:cubicBezTo>
                  <a:cubicBezTo>
                    <a:pt x="1458" y="39"/>
                    <a:pt x="1458" y="39"/>
                    <a:pt x="1458" y="39"/>
                  </a:cubicBezTo>
                  <a:cubicBezTo>
                    <a:pt x="1457" y="39"/>
                    <a:pt x="1457" y="39"/>
                    <a:pt x="1456" y="39"/>
                  </a:cubicBezTo>
                  <a:cubicBezTo>
                    <a:pt x="1456" y="39"/>
                    <a:pt x="1456" y="39"/>
                    <a:pt x="1456" y="39"/>
                  </a:cubicBezTo>
                  <a:cubicBezTo>
                    <a:pt x="1383" y="39"/>
                    <a:pt x="1383" y="39"/>
                    <a:pt x="1383" y="39"/>
                  </a:cubicBezTo>
                  <a:cubicBezTo>
                    <a:pt x="1383" y="50"/>
                    <a:pt x="1383" y="50"/>
                    <a:pt x="1383" y="50"/>
                  </a:cubicBezTo>
                  <a:cubicBezTo>
                    <a:pt x="1328" y="50"/>
                    <a:pt x="1328" y="50"/>
                    <a:pt x="1328" y="50"/>
                  </a:cubicBezTo>
                  <a:cubicBezTo>
                    <a:pt x="1328" y="39"/>
                    <a:pt x="1328" y="39"/>
                    <a:pt x="1328" y="39"/>
                  </a:cubicBezTo>
                  <a:cubicBezTo>
                    <a:pt x="1319" y="39"/>
                    <a:pt x="1319" y="39"/>
                    <a:pt x="1319" y="39"/>
                  </a:cubicBezTo>
                  <a:cubicBezTo>
                    <a:pt x="1319" y="21"/>
                    <a:pt x="1319" y="21"/>
                    <a:pt x="1319" y="21"/>
                  </a:cubicBezTo>
                  <a:cubicBezTo>
                    <a:pt x="1328" y="13"/>
                    <a:pt x="1328" y="13"/>
                    <a:pt x="1328" y="13"/>
                  </a:cubicBezTo>
                  <a:cubicBezTo>
                    <a:pt x="1328" y="0"/>
                    <a:pt x="1328" y="0"/>
                    <a:pt x="1328" y="0"/>
                  </a:cubicBezTo>
                  <a:cubicBezTo>
                    <a:pt x="811" y="0"/>
                    <a:pt x="811" y="0"/>
                    <a:pt x="811" y="0"/>
                  </a:cubicBezTo>
                  <a:cubicBezTo>
                    <a:pt x="811" y="1"/>
                    <a:pt x="812" y="3"/>
                    <a:pt x="812" y="5"/>
                  </a:cubicBezTo>
                  <a:cubicBezTo>
                    <a:pt x="812" y="20"/>
                    <a:pt x="800" y="32"/>
                    <a:pt x="785" y="32"/>
                  </a:cubicBezTo>
                  <a:cubicBezTo>
                    <a:pt x="770" y="32"/>
                    <a:pt x="758" y="20"/>
                    <a:pt x="758" y="5"/>
                  </a:cubicBezTo>
                  <a:cubicBezTo>
                    <a:pt x="758" y="3"/>
                    <a:pt x="759" y="1"/>
                    <a:pt x="759" y="0"/>
                  </a:cubicBezTo>
                  <a:cubicBezTo>
                    <a:pt x="700" y="0"/>
                    <a:pt x="700" y="0"/>
                    <a:pt x="700" y="0"/>
                  </a:cubicBezTo>
                  <a:cubicBezTo>
                    <a:pt x="716" y="15"/>
                    <a:pt x="716" y="15"/>
                    <a:pt x="716" y="15"/>
                  </a:cubicBezTo>
                  <a:cubicBezTo>
                    <a:pt x="716" y="32"/>
                    <a:pt x="716" y="32"/>
                    <a:pt x="716" y="32"/>
                  </a:cubicBezTo>
                  <a:cubicBezTo>
                    <a:pt x="597" y="32"/>
                    <a:pt x="597" y="32"/>
                    <a:pt x="597" y="32"/>
                  </a:cubicBezTo>
                  <a:cubicBezTo>
                    <a:pt x="597" y="50"/>
                    <a:pt x="597" y="50"/>
                    <a:pt x="597" y="50"/>
                  </a:cubicBezTo>
                  <a:cubicBezTo>
                    <a:pt x="542" y="50"/>
                    <a:pt x="542" y="50"/>
                    <a:pt x="542" y="50"/>
                  </a:cubicBezTo>
                  <a:cubicBezTo>
                    <a:pt x="542" y="32"/>
                    <a:pt x="542" y="32"/>
                    <a:pt x="542" y="32"/>
                  </a:cubicBezTo>
                  <a:cubicBezTo>
                    <a:pt x="471" y="32"/>
                    <a:pt x="471" y="32"/>
                    <a:pt x="471" y="32"/>
                  </a:cubicBezTo>
                  <a:cubicBezTo>
                    <a:pt x="471" y="32"/>
                    <a:pt x="471" y="32"/>
                    <a:pt x="471" y="32"/>
                  </a:cubicBezTo>
                  <a:cubicBezTo>
                    <a:pt x="470" y="32"/>
                    <a:pt x="469" y="32"/>
                    <a:pt x="468" y="32"/>
                  </a:cubicBezTo>
                  <a:cubicBezTo>
                    <a:pt x="453" y="32"/>
                    <a:pt x="442" y="20"/>
                    <a:pt x="442" y="5"/>
                  </a:cubicBezTo>
                  <a:cubicBezTo>
                    <a:pt x="442" y="3"/>
                    <a:pt x="442" y="1"/>
                    <a:pt x="442" y="0"/>
                  </a:cubicBezTo>
                  <a:cubicBezTo>
                    <a:pt x="322" y="0"/>
                    <a:pt x="322" y="0"/>
                    <a:pt x="322" y="0"/>
                  </a:cubicBezTo>
                  <a:cubicBezTo>
                    <a:pt x="322" y="50"/>
                    <a:pt x="322" y="50"/>
                    <a:pt x="322" y="50"/>
                  </a:cubicBezTo>
                  <a:cubicBezTo>
                    <a:pt x="267" y="50"/>
                    <a:pt x="267" y="50"/>
                    <a:pt x="267" y="50"/>
                  </a:cubicBezTo>
                  <a:cubicBezTo>
                    <a:pt x="267" y="0"/>
                    <a:pt x="267" y="0"/>
                    <a:pt x="267" y="0"/>
                  </a:cubicBezTo>
                  <a:cubicBezTo>
                    <a:pt x="31" y="0"/>
                    <a:pt x="31" y="0"/>
                    <a:pt x="31" y="0"/>
                  </a:cubicBezTo>
                  <a:cubicBezTo>
                    <a:pt x="31" y="0"/>
                    <a:pt x="31" y="0"/>
                    <a:pt x="31" y="0"/>
                  </a:cubicBezTo>
                  <a:cubicBezTo>
                    <a:pt x="13" y="3"/>
                    <a:pt x="0" y="20"/>
                    <a:pt x="0" y="41"/>
                  </a:cubicBezTo>
                  <a:cubicBezTo>
                    <a:pt x="0" y="63"/>
                    <a:pt x="16" y="82"/>
                    <a:pt x="35" y="82"/>
                  </a:cubicBezTo>
                  <a:cubicBezTo>
                    <a:pt x="37" y="82"/>
                    <a:pt x="40" y="81"/>
                    <a:pt x="42" y="81"/>
                  </a:cubicBezTo>
                  <a:cubicBezTo>
                    <a:pt x="1864" y="81"/>
                    <a:pt x="1864" y="81"/>
                    <a:pt x="1864" y="81"/>
                  </a:cubicBezTo>
                  <a:cubicBezTo>
                    <a:pt x="1867" y="81"/>
                    <a:pt x="1869" y="82"/>
                    <a:pt x="1872" y="82"/>
                  </a:cubicBezTo>
                  <a:cubicBezTo>
                    <a:pt x="1891" y="82"/>
                    <a:pt x="1907" y="63"/>
                    <a:pt x="1907" y="41"/>
                  </a:cubicBezTo>
                  <a:cubicBezTo>
                    <a:pt x="1907" y="18"/>
                    <a:pt x="1891" y="0"/>
                    <a:pt x="1872" y="0"/>
                  </a:cubicBezTo>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 name="Freeform 8"/>
            <p:cNvSpPr>
              <a:spLocks noEditPoints="1"/>
            </p:cNvSpPr>
            <p:nvPr/>
          </p:nvSpPr>
          <p:spPr bwMode="auto">
            <a:xfrm>
              <a:off x="4267" y="2364"/>
              <a:ext cx="646" cy="1228"/>
            </a:xfrm>
            <a:custGeom>
              <a:avLst/>
              <a:gdLst>
                <a:gd name="T0" fmla="*/ 168 w 375"/>
                <a:gd name="T1" fmla="*/ 660 h 713"/>
                <a:gd name="T2" fmla="*/ 323 w 375"/>
                <a:gd name="T3" fmla="*/ 660 h 713"/>
                <a:gd name="T4" fmla="*/ 299 w 375"/>
                <a:gd name="T5" fmla="*/ 686 h 713"/>
                <a:gd name="T6" fmla="*/ 325 w 375"/>
                <a:gd name="T7" fmla="*/ 713 h 713"/>
                <a:gd name="T8" fmla="*/ 352 w 375"/>
                <a:gd name="T9" fmla="*/ 686 h 713"/>
                <a:gd name="T10" fmla="*/ 328 w 375"/>
                <a:gd name="T11" fmla="*/ 660 h 713"/>
                <a:gd name="T12" fmla="*/ 334 w 375"/>
                <a:gd name="T13" fmla="*/ 660 h 713"/>
                <a:gd name="T14" fmla="*/ 334 w 375"/>
                <a:gd name="T15" fmla="*/ 660 h 713"/>
                <a:gd name="T16" fmla="*/ 359 w 375"/>
                <a:gd name="T17" fmla="*/ 660 h 713"/>
                <a:gd name="T18" fmla="*/ 375 w 375"/>
                <a:gd name="T19" fmla="*/ 644 h 713"/>
                <a:gd name="T20" fmla="*/ 375 w 375"/>
                <a:gd name="T21" fmla="*/ 630 h 713"/>
                <a:gd name="T22" fmla="*/ 359 w 375"/>
                <a:gd name="T23" fmla="*/ 614 h 713"/>
                <a:gd name="T24" fmla="*/ 210 w 375"/>
                <a:gd name="T25" fmla="*/ 614 h 713"/>
                <a:gd name="T26" fmla="*/ 210 w 375"/>
                <a:gd name="T27" fmla="*/ 465 h 713"/>
                <a:gd name="T28" fmla="*/ 359 w 375"/>
                <a:gd name="T29" fmla="*/ 465 h 713"/>
                <a:gd name="T30" fmla="*/ 375 w 375"/>
                <a:gd name="T31" fmla="*/ 450 h 713"/>
                <a:gd name="T32" fmla="*/ 375 w 375"/>
                <a:gd name="T33" fmla="*/ 392 h 713"/>
                <a:gd name="T34" fmla="*/ 359 w 375"/>
                <a:gd name="T35" fmla="*/ 376 h 713"/>
                <a:gd name="T36" fmla="*/ 182 w 375"/>
                <a:gd name="T37" fmla="*/ 376 h 713"/>
                <a:gd name="T38" fmla="*/ 182 w 375"/>
                <a:gd name="T39" fmla="*/ 253 h 713"/>
                <a:gd name="T40" fmla="*/ 301 w 375"/>
                <a:gd name="T41" fmla="*/ 253 h 713"/>
                <a:gd name="T42" fmla="*/ 317 w 375"/>
                <a:gd name="T43" fmla="*/ 238 h 713"/>
                <a:gd name="T44" fmla="*/ 317 w 375"/>
                <a:gd name="T45" fmla="*/ 15 h 713"/>
                <a:gd name="T46" fmla="*/ 301 w 375"/>
                <a:gd name="T47" fmla="*/ 0 h 713"/>
                <a:gd name="T48" fmla="*/ 53 w 375"/>
                <a:gd name="T49" fmla="*/ 0 h 713"/>
                <a:gd name="T50" fmla="*/ 16 w 375"/>
                <a:gd name="T51" fmla="*/ 0 h 713"/>
                <a:gd name="T52" fmla="*/ 0 w 375"/>
                <a:gd name="T53" fmla="*/ 15 h 713"/>
                <a:gd name="T54" fmla="*/ 0 w 375"/>
                <a:gd name="T55" fmla="*/ 238 h 713"/>
                <a:gd name="T56" fmla="*/ 16 w 375"/>
                <a:gd name="T57" fmla="*/ 253 h 713"/>
                <a:gd name="T58" fmla="*/ 53 w 375"/>
                <a:gd name="T59" fmla="*/ 253 h 713"/>
                <a:gd name="T60" fmla="*/ 91 w 375"/>
                <a:gd name="T61" fmla="*/ 253 h 713"/>
                <a:gd name="T62" fmla="*/ 91 w 375"/>
                <a:gd name="T63" fmla="*/ 376 h 713"/>
                <a:gd name="T64" fmla="*/ 16 w 375"/>
                <a:gd name="T65" fmla="*/ 376 h 713"/>
                <a:gd name="T66" fmla="*/ 0 w 375"/>
                <a:gd name="T67" fmla="*/ 392 h 713"/>
                <a:gd name="T68" fmla="*/ 0 w 375"/>
                <a:gd name="T69" fmla="*/ 450 h 713"/>
                <a:gd name="T70" fmla="*/ 16 w 375"/>
                <a:gd name="T71" fmla="*/ 465 h 713"/>
                <a:gd name="T72" fmla="*/ 103 w 375"/>
                <a:gd name="T73" fmla="*/ 465 h 713"/>
                <a:gd name="T74" fmla="*/ 174 w 375"/>
                <a:gd name="T75" fmla="*/ 465 h 713"/>
                <a:gd name="T76" fmla="*/ 174 w 375"/>
                <a:gd name="T77" fmla="*/ 563 h 713"/>
                <a:gd name="T78" fmla="*/ 158 w 375"/>
                <a:gd name="T79" fmla="*/ 563 h 713"/>
                <a:gd name="T80" fmla="*/ 158 w 375"/>
                <a:gd name="T81" fmla="*/ 614 h 713"/>
                <a:gd name="T82" fmla="*/ 16 w 375"/>
                <a:gd name="T83" fmla="*/ 614 h 713"/>
                <a:gd name="T84" fmla="*/ 0 w 375"/>
                <a:gd name="T85" fmla="*/ 630 h 713"/>
                <a:gd name="T86" fmla="*/ 0 w 375"/>
                <a:gd name="T87" fmla="*/ 644 h 713"/>
                <a:gd name="T88" fmla="*/ 16 w 375"/>
                <a:gd name="T89" fmla="*/ 660 h 713"/>
                <a:gd name="T90" fmla="*/ 36 w 375"/>
                <a:gd name="T91" fmla="*/ 660 h 713"/>
                <a:gd name="T92" fmla="*/ 51 w 375"/>
                <a:gd name="T93" fmla="*/ 660 h 713"/>
                <a:gd name="T94" fmla="*/ 51 w 375"/>
                <a:gd name="T95" fmla="*/ 660 h 713"/>
                <a:gd name="T96" fmla="*/ 149 w 375"/>
                <a:gd name="T97" fmla="*/ 660 h 713"/>
                <a:gd name="T98" fmla="*/ 168 w 375"/>
                <a:gd name="T99" fmla="*/ 660 h 713"/>
                <a:gd name="T100" fmla="*/ 158 w 375"/>
                <a:gd name="T101" fmla="*/ 660 h 713"/>
                <a:gd name="T102" fmla="*/ 154 w 375"/>
                <a:gd name="T103" fmla="*/ 660 h 713"/>
                <a:gd name="T104" fmla="*/ 163 w 375"/>
                <a:gd name="T105" fmla="*/ 660 h 713"/>
                <a:gd name="T106" fmla="*/ 158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168" y="660"/>
                  </a:moveTo>
                  <a:cubicBezTo>
                    <a:pt x="323" y="660"/>
                    <a:pt x="323" y="660"/>
                    <a:pt x="323" y="660"/>
                  </a:cubicBezTo>
                  <a:cubicBezTo>
                    <a:pt x="309" y="661"/>
                    <a:pt x="299" y="672"/>
                    <a:pt x="299" y="686"/>
                  </a:cubicBezTo>
                  <a:cubicBezTo>
                    <a:pt x="299" y="701"/>
                    <a:pt x="310" y="713"/>
                    <a:pt x="325" y="713"/>
                  </a:cubicBezTo>
                  <a:cubicBezTo>
                    <a:pt x="340" y="713"/>
                    <a:pt x="352" y="701"/>
                    <a:pt x="352" y="686"/>
                  </a:cubicBezTo>
                  <a:cubicBezTo>
                    <a:pt x="352" y="672"/>
                    <a:pt x="341" y="661"/>
                    <a:pt x="328" y="660"/>
                  </a:cubicBezTo>
                  <a:cubicBezTo>
                    <a:pt x="334" y="660"/>
                    <a:pt x="334" y="660"/>
                    <a:pt x="334" y="660"/>
                  </a:cubicBezTo>
                  <a:cubicBezTo>
                    <a:pt x="334" y="660"/>
                    <a:pt x="334" y="660"/>
                    <a:pt x="334" y="660"/>
                  </a:cubicBezTo>
                  <a:cubicBezTo>
                    <a:pt x="359" y="660"/>
                    <a:pt x="359" y="660"/>
                    <a:pt x="359" y="660"/>
                  </a:cubicBezTo>
                  <a:cubicBezTo>
                    <a:pt x="359" y="660"/>
                    <a:pt x="375" y="660"/>
                    <a:pt x="375" y="644"/>
                  </a:cubicBezTo>
                  <a:cubicBezTo>
                    <a:pt x="375" y="630"/>
                    <a:pt x="375" y="630"/>
                    <a:pt x="375" y="630"/>
                  </a:cubicBezTo>
                  <a:cubicBezTo>
                    <a:pt x="375" y="630"/>
                    <a:pt x="375" y="614"/>
                    <a:pt x="359" y="614"/>
                  </a:cubicBezTo>
                  <a:cubicBezTo>
                    <a:pt x="210" y="614"/>
                    <a:pt x="210" y="614"/>
                    <a:pt x="210" y="614"/>
                  </a:cubicBezTo>
                  <a:cubicBezTo>
                    <a:pt x="210" y="465"/>
                    <a:pt x="210" y="465"/>
                    <a:pt x="210" y="465"/>
                  </a:cubicBezTo>
                  <a:cubicBezTo>
                    <a:pt x="359" y="465"/>
                    <a:pt x="359" y="465"/>
                    <a:pt x="359" y="465"/>
                  </a:cubicBezTo>
                  <a:cubicBezTo>
                    <a:pt x="375" y="465"/>
                    <a:pt x="375" y="450"/>
                    <a:pt x="375" y="450"/>
                  </a:cubicBezTo>
                  <a:cubicBezTo>
                    <a:pt x="375" y="392"/>
                    <a:pt x="375" y="392"/>
                    <a:pt x="375" y="392"/>
                  </a:cubicBezTo>
                  <a:cubicBezTo>
                    <a:pt x="375" y="376"/>
                    <a:pt x="359" y="376"/>
                    <a:pt x="359" y="376"/>
                  </a:cubicBezTo>
                  <a:cubicBezTo>
                    <a:pt x="182" y="376"/>
                    <a:pt x="182" y="376"/>
                    <a:pt x="182" y="376"/>
                  </a:cubicBezTo>
                  <a:cubicBezTo>
                    <a:pt x="182" y="253"/>
                    <a:pt x="182" y="253"/>
                    <a:pt x="182" y="253"/>
                  </a:cubicBezTo>
                  <a:cubicBezTo>
                    <a:pt x="301" y="253"/>
                    <a:pt x="301" y="253"/>
                    <a:pt x="301" y="253"/>
                  </a:cubicBezTo>
                  <a:cubicBezTo>
                    <a:pt x="317" y="253"/>
                    <a:pt x="317" y="238"/>
                    <a:pt x="317" y="238"/>
                  </a:cubicBezTo>
                  <a:cubicBezTo>
                    <a:pt x="317" y="15"/>
                    <a:pt x="317" y="15"/>
                    <a:pt x="317" y="15"/>
                  </a:cubicBezTo>
                  <a:cubicBezTo>
                    <a:pt x="317" y="0"/>
                    <a:pt x="301" y="0"/>
                    <a:pt x="301"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91" y="253"/>
                    <a:pt x="91" y="253"/>
                    <a:pt x="91" y="253"/>
                  </a:cubicBezTo>
                  <a:cubicBezTo>
                    <a:pt x="91" y="376"/>
                    <a:pt x="91" y="376"/>
                    <a:pt x="91"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74" y="465"/>
                    <a:pt x="174" y="465"/>
                    <a:pt x="174" y="465"/>
                  </a:cubicBezTo>
                  <a:cubicBezTo>
                    <a:pt x="174" y="563"/>
                    <a:pt x="174" y="563"/>
                    <a:pt x="174" y="563"/>
                  </a:cubicBezTo>
                  <a:cubicBezTo>
                    <a:pt x="158" y="563"/>
                    <a:pt x="158" y="563"/>
                    <a:pt x="158" y="563"/>
                  </a:cubicBezTo>
                  <a:cubicBezTo>
                    <a:pt x="158" y="614"/>
                    <a:pt x="158" y="614"/>
                    <a:pt x="158"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36" y="660"/>
                    <a:pt x="36" y="660"/>
                    <a:pt x="36" y="660"/>
                  </a:cubicBezTo>
                  <a:cubicBezTo>
                    <a:pt x="51" y="660"/>
                    <a:pt x="51" y="660"/>
                    <a:pt x="51" y="660"/>
                  </a:cubicBezTo>
                  <a:cubicBezTo>
                    <a:pt x="51" y="660"/>
                    <a:pt x="51" y="660"/>
                    <a:pt x="51" y="660"/>
                  </a:cubicBezTo>
                  <a:cubicBezTo>
                    <a:pt x="149" y="660"/>
                    <a:pt x="149" y="660"/>
                    <a:pt x="149" y="660"/>
                  </a:cubicBezTo>
                  <a:cubicBezTo>
                    <a:pt x="168" y="660"/>
                    <a:pt x="168" y="660"/>
                    <a:pt x="168" y="660"/>
                  </a:cubicBezTo>
                  <a:moveTo>
                    <a:pt x="158" y="660"/>
                  </a:moveTo>
                  <a:cubicBezTo>
                    <a:pt x="157" y="660"/>
                    <a:pt x="156" y="660"/>
                    <a:pt x="154" y="660"/>
                  </a:cubicBezTo>
                  <a:cubicBezTo>
                    <a:pt x="163" y="660"/>
                    <a:pt x="163" y="660"/>
                    <a:pt x="163" y="660"/>
                  </a:cubicBezTo>
                  <a:cubicBezTo>
                    <a:pt x="161" y="660"/>
                    <a:pt x="160" y="660"/>
                    <a:pt x="158"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 name="Oval 9"/>
            <p:cNvSpPr>
              <a:spLocks noChangeArrowheads="1"/>
            </p:cNvSpPr>
            <p:nvPr/>
          </p:nvSpPr>
          <p:spPr bwMode="auto">
            <a:xfrm>
              <a:off x="4282" y="3500"/>
              <a:ext cx="93" cy="92"/>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 name="Freeform 10"/>
            <p:cNvSpPr>
              <a:spLocks/>
            </p:cNvSpPr>
            <p:nvPr/>
          </p:nvSpPr>
          <p:spPr bwMode="auto">
            <a:xfrm>
              <a:off x="5111" y="2364"/>
              <a:ext cx="646" cy="1228"/>
            </a:xfrm>
            <a:custGeom>
              <a:avLst/>
              <a:gdLst>
                <a:gd name="T0" fmla="*/ 360 w 375"/>
                <a:gd name="T1" fmla="*/ 465 h 713"/>
                <a:gd name="T2" fmla="*/ 375 w 375"/>
                <a:gd name="T3" fmla="*/ 450 h 713"/>
                <a:gd name="T4" fmla="*/ 375 w 375"/>
                <a:gd name="T5" fmla="*/ 392 h 713"/>
                <a:gd name="T6" fmla="*/ 360 w 375"/>
                <a:gd name="T7" fmla="*/ 376 h 713"/>
                <a:gd name="T8" fmla="*/ 200 w 375"/>
                <a:gd name="T9" fmla="*/ 376 h 713"/>
                <a:gd name="T10" fmla="*/ 200 w 375"/>
                <a:gd name="T11" fmla="*/ 253 h 713"/>
                <a:gd name="T12" fmla="*/ 302 w 375"/>
                <a:gd name="T13" fmla="*/ 253 h 713"/>
                <a:gd name="T14" fmla="*/ 317 w 375"/>
                <a:gd name="T15" fmla="*/ 238 h 713"/>
                <a:gd name="T16" fmla="*/ 317 w 375"/>
                <a:gd name="T17" fmla="*/ 15 h 713"/>
                <a:gd name="T18" fmla="*/ 302 w 375"/>
                <a:gd name="T19" fmla="*/ 0 h 713"/>
                <a:gd name="T20" fmla="*/ 53 w 375"/>
                <a:gd name="T21" fmla="*/ 0 h 713"/>
                <a:gd name="T22" fmla="*/ 16 w 375"/>
                <a:gd name="T23" fmla="*/ 0 h 713"/>
                <a:gd name="T24" fmla="*/ 0 w 375"/>
                <a:gd name="T25" fmla="*/ 15 h 713"/>
                <a:gd name="T26" fmla="*/ 0 w 375"/>
                <a:gd name="T27" fmla="*/ 238 h 713"/>
                <a:gd name="T28" fmla="*/ 16 w 375"/>
                <a:gd name="T29" fmla="*/ 253 h 713"/>
                <a:gd name="T30" fmla="*/ 53 w 375"/>
                <a:gd name="T31" fmla="*/ 253 h 713"/>
                <a:gd name="T32" fmla="*/ 123 w 375"/>
                <a:gd name="T33" fmla="*/ 253 h 713"/>
                <a:gd name="T34" fmla="*/ 123 w 375"/>
                <a:gd name="T35" fmla="*/ 376 h 713"/>
                <a:gd name="T36" fmla="*/ 16 w 375"/>
                <a:gd name="T37" fmla="*/ 376 h 713"/>
                <a:gd name="T38" fmla="*/ 0 w 375"/>
                <a:gd name="T39" fmla="*/ 392 h 713"/>
                <a:gd name="T40" fmla="*/ 0 w 375"/>
                <a:gd name="T41" fmla="*/ 450 h 713"/>
                <a:gd name="T42" fmla="*/ 16 w 375"/>
                <a:gd name="T43" fmla="*/ 465 h 713"/>
                <a:gd name="T44" fmla="*/ 103 w 375"/>
                <a:gd name="T45" fmla="*/ 465 h 713"/>
                <a:gd name="T46" fmla="*/ 167 w 375"/>
                <a:gd name="T47" fmla="*/ 465 h 713"/>
                <a:gd name="T48" fmla="*/ 167 w 375"/>
                <a:gd name="T49" fmla="*/ 563 h 713"/>
                <a:gd name="T50" fmla="*/ 167 w 375"/>
                <a:gd name="T51" fmla="*/ 614 h 713"/>
                <a:gd name="T52" fmla="*/ 16 w 375"/>
                <a:gd name="T53" fmla="*/ 614 h 713"/>
                <a:gd name="T54" fmla="*/ 0 w 375"/>
                <a:gd name="T55" fmla="*/ 630 h 713"/>
                <a:gd name="T56" fmla="*/ 0 w 375"/>
                <a:gd name="T57" fmla="*/ 644 h 713"/>
                <a:gd name="T58" fmla="*/ 16 w 375"/>
                <a:gd name="T59" fmla="*/ 660 h 713"/>
                <a:gd name="T60" fmla="*/ 51 w 375"/>
                <a:gd name="T61" fmla="*/ 660 h 713"/>
                <a:gd name="T62" fmla="*/ 51 w 375"/>
                <a:gd name="T63" fmla="*/ 660 h 713"/>
                <a:gd name="T64" fmla="*/ 150 w 375"/>
                <a:gd name="T65" fmla="*/ 660 h 713"/>
                <a:gd name="T66" fmla="*/ 125 w 375"/>
                <a:gd name="T67" fmla="*/ 686 h 713"/>
                <a:gd name="T68" fmla="*/ 152 w 375"/>
                <a:gd name="T69" fmla="*/ 713 h 713"/>
                <a:gd name="T70" fmla="*/ 179 w 375"/>
                <a:gd name="T71" fmla="*/ 686 h 713"/>
                <a:gd name="T72" fmla="*/ 155 w 375"/>
                <a:gd name="T73" fmla="*/ 660 h 713"/>
                <a:gd name="T74" fmla="*/ 334 w 375"/>
                <a:gd name="T75" fmla="*/ 660 h 713"/>
                <a:gd name="T76" fmla="*/ 334 w 375"/>
                <a:gd name="T77" fmla="*/ 660 h 713"/>
                <a:gd name="T78" fmla="*/ 360 w 375"/>
                <a:gd name="T79" fmla="*/ 660 h 713"/>
                <a:gd name="T80" fmla="*/ 375 w 375"/>
                <a:gd name="T81" fmla="*/ 644 h 713"/>
                <a:gd name="T82" fmla="*/ 375 w 375"/>
                <a:gd name="T83" fmla="*/ 630 h 713"/>
                <a:gd name="T84" fmla="*/ 360 w 375"/>
                <a:gd name="T85" fmla="*/ 614 h 713"/>
                <a:gd name="T86" fmla="*/ 210 w 375"/>
                <a:gd name="T87" fmla="*/ 614 h 713"/>
                <a:gd name="T88" fmla="*/ 210 w 375"/>
                <a:gd name="T89" fmla="*/ 465 h 713"/>
                <a:gd name="T90" fmla="*/ 360 w 375"/>
                <a:gd name="T91" fmla="*/ 46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713">
                  <a:moveTo>
                    <a:pt x="360" y="465"/>
                  </a:moveTo>
                  <a:cubicBezTo>
                    <a:pt x="375" y="465"/>
                    <a:pt x="375" y="450"/>
                    <a:pt x="375" y="450"/>
                  </a:cubicBezTo>
                  <a:cubicBezTo>
                    <a:pt x="375" y="392"/>
                    <a:pt x="375" y="392"/>
                    <a:pt x="375" y="392"/>
                  </a:cubicBezTo>
                  <a:cubicBezTo>
                    <a:pt x="375" y="376"/>
                    <a:pt x="360" y="376"/>
                    <a:pt x="360" y="376"/>
                  </a:cubicBezTo>
                  <a:cubicBezTo>
                    <a:pt x="200" y="376"/>
                    <a:pt x="200" y="376"/>
                    <a:pt x="200" y="376"/>
                  </a:cubicBezTo>
                  <a:cubicBezTo>
                    <a:pt x="200" y="253"/>
                    <a:pt x="200" y="253"/>
                    <a:pt x="200" y="253"/>
                  </a:cubicBezTo>
                  <a:cubicBezTo>
                    <a:pt x="302" y="253"/>
                    <a:pt x="302" y="253"/>
                    <a:pt x="302" y="253"/>
                  </a:cubicBezTo>
                  <a:cubicBezTo>
                    <a:pt x="317" y="253"/>
                    <a:pt x="317" y="238"/>
                    <a:pt x="317" y="238"/>
                  </a:cubicBezTo>
                  <a:cubicBezTo>
                    <a:pt x="317" y="15"/>
                    <a:pt x="317" y="15"/>
                    <a:pt x="317" y="15"/>
                  </a:cubicBezTo>
                  <a:cubicBezTo>
                    <a:pt x="317" y="0"/>
                    <a:pt x="302" y="0"/>
                    <a:pt x="302"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123" y="253"/>
                    <a:pt x="123" y="253"/>
                    <a:pt x="123" y="253"/>
                  </a:cubicBezTo>
                  <a:cubicBezTo>
                    <a:pt x="123" y="376"/>
                    <a:pt x="123" y="376"/>
                    <a:pt x="123"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67" y="465"/>
                    <a:pt x="167" y="465"/>
                    <a:pt x="167" y="465"/>
                  </a:cubicBezTo>
                  <a:cubicBezTo>
                    <a:pt x="167" y="563"/>
                    <a:pt x="167" y="563"/>
                    <a:pt x="167" y="563"/>
                  </a:cubicBezTo>
                  <a:cubicBezTo>
                    <a:pt x="167" y="614"/>
                    <a:pt x="167" y="614"/>
                    <a:pt x="167"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51" y="660"/>
                    <a:pt x="51" y="660"/>
                    <a:pt x="51" y="660"/>
                  </a:cubicBezTo>
                  <a:cubicBezTo>
                    <a:pt x="51" y="660"/>
                    <a:pt x="51" y="660"/>
                    <a:pt x="51" y="660"/>
                  </a:cubicBezTo>
                  <a:cubicBezTo>
                    <a:pt x="150" y="660"/>
                    <a:pt x="150" y="660"/>
                    <a:pt x="150" y="660"/>
                  </a:cubicBezTo>
                  <a:cubicBezTo>
                    <a:pt x="136" y="661"/>
                    <a:pt x="125" y="672"/>
                    <a:pt x="125" y="686"/>
                  </a:cubicBezTo>
                  <a:cubicBezTo>
                    <a:pt x="125" y="701"/>
                    <a:pt x="137" y="713"/>
                    <a:pt x="152" y="713"/>
                  </a:cubicBezTo>
                  <a:cubicBezTo>
                    <a:pt x="167" y="713"/>
                    <a:pt x="179" y="701"/>
                    <a:pt x="179" y="686"/>
                  </a:cubicBezTo>
                  <a:cubicBezTo>
                    <a:pt x="179" y="672"/>
                    <a:pt x="168" y="661"/>
                    <a:pt x="155" y="660"/>
                  </a:cubicBezTo>
                  <a:cubicBezTo>
                    <a:pt x="334" y="660"/>
                    <a:pt x="334" y="660"/>
                    <a:pt x="334" y="660"/>
                  </a:cubicBezTo>
                  <a:cubicBezTo>
                    <a:pt x="334" y="660"/>
                    <a:pt x="334" y="660"/>
                    <a:pt x="334" y="660"/>
                  </a:cubicBezTo>
                  <a:cubicBezTo>
                    <a:pt x="360" y="660"/>
                    <a:pt x="360" y="660"/>
                    <a:pt x="360" y="660"/>
                  </a:cubicBezTo>
                  <a:cubicBezTo>
                    <a:pt x="360" y="660"/>
                    <a:pt x="375" y="660"/>
                    <a:pt x="375" y="644"/>
                  </a:cubicBezTo>
                  <a:cubicBezTo>
                    <a:pt x="375" y="630"/>
                    <a:pt x="375" y="630"/>
                    <a:pt x="375" y="630"/>
                  </a:cubicBezTo>
                  <a:cubicBezTo>
                    <a:pt x="375" y="630"/>
                    <a:pt x="375" y="614"/>
                    <a:pt x="360" y="614"/>
                  </a:cubicBezTo>
                  <a:cubicBezTo>
                    <a:pt x="210" y="614"/>
                    <a:pt x="210" y="614"/>
                    <a:pt x="210" y="614"/>
                  </a:cubicBezTo>
                  <a:cubicBezTo>
                    <a:pt x="210" y="465"/>
                    <a:pt x="210" y="465"/>
                    <a:pt x="210" y="465"/>
                  </a:cubicBezTo>
                  <a:cubicBezTo>
                    <a:pt x="360" y="465"/>
                    <a:pt x="360" y="465"/>
                    <a:pt x="360" y="465"/>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 name="Freeform 11"/>
            <p:cNvSpPr>
              <a:spLocks noEditPoints="1"/>
            </p:cNvSpPr>
            <p:nvPr/>
          </p:nvSpPr>
          <p:spPr bwMode="auto">
            <a:xfrm>
              <a:off x="6468" y="2376"/>
              <a:ext cx="646" cy="1228"/>
            </a:xfrm>
            <a:custGeom>
              <a:avLst/>
              <a:gdLst>
                <a:gd name="T0" fmla="*/ 226 w 375"/>
                <a:gd name="T1" fmla="*/ 660 h 713"/>
                <a:gd name="T2" fmla="*/ 323 w 375"/>
                <a:gd name="T3" fmla="*/ 660 h 713"/>
                <a:gd name="T4" fmla="*/ 299 w 375"/>
                <a:gd name="T5" fmla="*/ 687 h 713"/>
                <a:gd name="T6" fmla="*/ 326 w 375"/>
                <a:gd name="T7" fmla="*/ 713 h 713"/>
                <a:gd name="T8" fmla="*/ 329 w 375"/>
                <a:gd name="T9" fmla="*/ 713 h 713"/>
                <a:gd name="T10" fmla="*/ 355 w 375"/>
                <a:gd name="T11" fmla="*/ 687 h 713"/>
                <a:gd name="T12" fmla="*/ 329 w 375"/>
                <a:gd name="T13" fmla="*/ 660 h 713"/>
                <a:gd name="T14" fmla="*/ 360 w 375"/>
                <a:gd name="T15" fmla="*/ 660 h 713"/>
                <a:gd name="T16" fmla="*/ 375 w 375"/>
                <a:gd name="T17" fmla="*/ 644 h 713"/>
                <a:gd name="T18" fmla="*/ 375 w 375"/>
                <a:gd name="T19" fmla="*/ 630 h 713"/>
                <a:gd name="T20" fmla="*/ 360 w 375"/>
                <a:gd name="T21" fmla="*/ 614 h 713"/>
                <a:gd name="T22" fmla="*/ 231 w 375"/>
                <a:gd name="T23" fmla="*/ 614 h 713"/>
                <a:gd name="T24" fmla="*/ 231 w 375"/>
                <a:gd name="T25" fmla="*/ 466 h 713"/>
                <a:gd name="T26" fmla="*/ 272 w 375"/>
                <a:gd name="T27" fmla="*/ 466 h 713"/>
                <a:gd name="T28" fmla="*/ 360 w 375"/>
                <a:gd name="T29" fmla="*/ 466 h 713"/>
                <a:gd name="T30" fmla="*/ 375 w 375"/>
                <a:gd name="T31" fmla="*/ 450 h 713"/>
                <a:gd name="T32" fmla="*/ 375 w 375"/>
                <a:gd name="T33" fmla="*/ 393 h 713"/>
                <a:gd name="T34" fmla="*/ 360 w 375"/>
                <a:gd name="T35" fmla="*/ 377 h 713"/>
                <a:gd name="T36" fmla="*/ 284 w 375"/>
                <a:gd name="T37" fmla="*/ 377 h 713"/>
                <a:gd name="T38" fmla="*/ 284 w 375"/>
                <a:gd name="T39" fmla="*/ 254 h 713"/>
                <a:gd name="T40" fmla="*/ 322 w 375"/>
                <a:gd name="T41" fmla="*/ 254 h 713"/>
                <a:gd name="T42" fmla="*/ 360 w 375"/>
                <a:gd name="T43" fmla="*/ 254 h 713"/>
                <a:gd name="T44" fmla="*/ 375 w 375"/>
                <a:gd name="T45" fmla="*/ 238 h 713"/>
                <a:gd name="T46" fmla="*/ 375 w 375"/>
                <a:gd name="T47" fmla="*/ 16 h 713"/>
                <a:gd name="T48" fmla="*/ 360 w 375"/>
                <a:gd name="T49" fmla="*/ 0 h 713"/>
                <a:gd name="T50" fmla="*/ 322 w 375"/>
                <a:gd name="T51" fmla="*/ 0 h 713"/>
                <a:gd name="T52" fmla="*/ 74 w 375"/>
                <a:gd name="T53" fmla="*/ 0 h 713"/>
                <a:gd name="T54" fmla="*/ 58 w 375"/>
                <a:gd name="T55" fmla="*/ 16 h 713"/>
                <a:gd name="T56" fmla="*/ 58 w 375"/>
                <a:gd name="T57" fmla="*/ 238 h 713"/>
                <a:gd name="T58" fmla="*/ 74 w 375"/>
                <a:gd name="T59" fmla="*/ 254 h 713"/>
                <a:gd name="T60" fmla="*/ 193 w 375"/>
                <a:gd name="T61" fmla="*/ 254 h 713"/>
                <a:gd name="T62" fmla="*/ 193 w 375"/>
                <a:gd name="T63" fmla="*/ 377 h 713"/>
                <a:gd name="T64" fmla="*/ 16 w 375"/>
                <a:gd name="T65" fmla="*/ 377 h 713"/>
                <a:gd name="T66" fmla="*/ 0 w 375"/>
                <a:gd name="T67" fmla="*/ 393 h 713"/>
                <a:gd name="T68" fmla="*/ 0 w 375"/>
                <a:gd name="T69" fmla="*/ 450 h 713"/>
                <a:gd name="T70" fmla="*/ 16 w 375"/>
                <a:gd name="T71" fmla="*/ 466 h 713"/>
                <a:gd name="T72" fmla="*/ 149 w 375"/>
                <a:gd name="T73" fmla="*/ 466 h 713"/>
                <a:gd name="T74" fmla="*/ 149 w 375"/>
                <a:gd name="T75" fmla="*/ 614 h 713"/>
                <a:gd name="T76" fmla="*/ 16 w 375"/>
                <a:gd name="T77" fmla="*/ 614 h 713"/>
                <a:gd name="T78" fmla="*/ 0 w 375"/>
                <a:gd name="T79" fmla="*/ 630 h 713"/>
                <a:gd name="T80" fmla="*/ 0 w 375"/>
                <a:gd name="T81" fmla="*/ 644 h 713"/>
                <a:gd name="T82" fmla="*/ 16 w 375"/>
                <a:gd name="T83" fmla="*/ 660 h 713"/>
                <a:gd name="T84" fmla="*/ 37 w 375"/>
                <a:gd name="T85" fmla="*/ 660 h 713"/>
                <a:gd name="T86" fmla="*/ 10 w 375"/>
                <a:gd name="T87" fmla="*/ 687 h 713"/>
                <a:gd name="T88" fmla="*/ 37 w 375"/>
                <a:gd name="T89" fmla="*/ 713 h 713"/>
                <a:gd name="T90" fmla="*/ 38 w 375"/>
                <a:gd name="T91" fmla="*/ 713 h 713"/>
                <a:gd name="T92" fmla="*/ 64 w 375"/>
                <a:gd name="T93" fmla="*/ 687 h 713"/>
                <a:gd name="T94" fmla="*/ 40 w 375"/>
                <a:gd name="T95" fmla="*/ 660 h 713"/>
                <a:gd name="T96" fmla="*/ 207 w 375"/>
                <a:gd name="T97" fmla="*/ 660 h 713"/>
                <a:gd name="T98" fmla="*/ 226 w 375"/>
                <a:gd name="T99" fmla="*/ 660 h 713"/>
                <a:gd name="T100" fmla="*/ 324 w 375"/>
                <a:gd name="T101" fmla="*/ 660 h 713"/>
                <a:gd name="T102" fmla="*/ 324 w 375"/>
                <a:gd name="T103" fmla="*/ 660 h 713"/>
                <a:gd name="T104" fmla="*/ 326 w 375"/>
                <a:gd name="T105" fmla="*/ 660 h 713"/>
                <a:gd name="T106" fmla="*/ 324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226" y="660"/>
                  </a:moveTo>
                  <a:cubicBezTo>
                    <a:pt x="323" y="660"/>
                    <a:pt x="323" y="660"/>
                    <a:pt x="323" y="660"/>
                  </a:cubicBezTo>
                  <a:cubicBezTo>
                    <a:pt x="310" y="662"/>
                    <a:pt x="299" y="673"/>
                    <a:pt x="299" y="687"/>
                  </a:cubicBezTo>
                  <a:cubicBezTo>
                    <a:pt x="299" y="701"/>
                    <a:pt x="311" y="713"/>
                    <a:pt x="326" y="713"/>
                  </a:cubicBezTo>
                  <a:cubicBezTo>
                    <a:pt x="329" y="713"/>
                    <a:pt x="329" y="713"/>
                    <a:pt x="329" y="713"/>
                  </a:cubicBezTo>
                  <a:cubicBezTo>
                    <a:pt x="343" y="713"/>
                    <a:pt x="355" y="701"/>
                    <a:pt x="355" y="687"/>
                  </a:cubicBezTo>
                  <a:cubicBezTo>
                    <a:pt x="355" y="672"/>
                    <a:pt x="343" y="660"/>
                    <a:pt x="329" y="660"/>
                  </a:cubicBezTo>
                  <a:cubicBezTo>
                    <a:pt x="360" y="660"/>
                    <a:pt x="360" y="660"/>
                    <a:pt x="360" y="660"/>
                  </a:cubicBezTo>
                  <a:cubicBezTo>
                    <a:pt x="375" y="660"/>
                    <a:pt x="375" y="644"/>
                    <a:pt x="375" y="644"/>
                  </a:cubicBezTo>
                  <a:cubicBezTo>
                    <a:pt x="375" y="630"/>
                    <a:pt x="375" y="630"/>
                    <a:pt x="375" y="630"/>
                  </a:cubicBezTo>
                  <a:cubicBezTo>
                    <a:pt x="375" y="614"/>
                    <a:pt x="360" y="614"/>
                    <a:pt x="360" y="614"/>
                  </a:cubicBezTo>
                  <a:cubicBezTo>
                    <a:pt x="231" y="614"/>
                    <a:pt x="231" y="614"/>
                    <a:pt x="231" y="614"/>
                  </a:cubicBezTo>
                  <a:cubicBezTo>
                    <a:pt x="231" y="466"/>
                    <a:pt x="231" y="466"/>
                    <a:pt x="231" y="466"/>
                  </a:cubicBezTo>
                  <a:cubicBezTo>
                    <a:pt x="272" y="466"/>
                    <a:pt x="272" y="466"/>
                    <a:pt x="272" y="466"/>
                  </a:cubicBezTo>
                  <a:cubicBezTo>
                    <a:pt x="360" y="466"/>
                    <a:pt x="360" y="466"/>
                    <a:pt x="360" y="466"/>
                  </a:cubicBezTo>
                  <a:cubicBezTo>
                    <a:pt x="360" y="466"/>
                    <a:pt x="375" y="466"/>
                    <a:pt x="375" y="450"/>
                  </a:cubicBezTo>
                  <a:cubicBezTo>
                    <a:pt x="375" y="393"/>
                    <a:pt x="375" y="393"/>
                    <a:pt x="375" y="393"/>
                  </a:cubicBezTo>
                  <a:cubicBezTo>
                    <a:pt x="375" y="393"/>
                    <a:pt x="375" y="377"/>
                    <a:pt x="360" y="377"/>
                  </a:cubicBezTo>
                  <a:cubicBezTo>
                    <a:pt x="284" y="377"/>
                    <a:pt x="284" y="377"/>
                    <a:pt x="284" y="377"/>
                  </a:cubicBezTo>
                  <a:cubicBezTo>
                    <a:pt x="284" y="254"/>
                    <a:pt x="284" y="254"/>
                    <a:pt x="284" y="254"/>
                  </a:cubicBezTo>
                  <a:cubicBezTo>
                    <a:pt x="322" y="254"/>
                    <a:pt x="322" y="254"/>
                    <a:pt x="322" y="254"/>
                  </a:cubicBezTo>
                  <a:cubicBezTo>
                    <a:pt x="360" y="254"/>
                    <a:pt x="360" y="254"/>
                    <a:pt x="360" y="254"/>
                  </a:cubicBezTo>
                  <a:cubicBezTo>
                    <a:pt x="360" y="254"/>
                    <a:pt x="375" y="254"/>
                    <a:pt x="375" y="238"/>
                  </a:cubicBezTo>
                  <a:cubicBezTo>
                    <a:pt x="375" y="16"/>
                    <a:pt x="375" y="16"/>
                    <a:pt x="375" y="16"/>
                  </a:cubicBezTo>
                  <a:cubicBezTo>
                    <a:pt x="375" y="16"/>
                    <a:pt x="375" y="0"/>
                    <a:pt x="360" y="0"/>
                  </a:cubicBezTo>
                  <a:cubicBezTo>
                    <a:pt x="322" y="0"/>
                    <a:pt x="322" y="0"/>
                    <a:pt x="322" y="0"/>
                  </a:cubicBezTo>
                  <a:cubicBezTo>
                    <a:pt x="74" y="0"/>
                    <a:pt x="74" y="0"/>
                    <a:pt x="74" y="0"/>
                  </a:cubicBezTo>
                  <a:cubicBezTo>
                    <a:pt x="74" y="0"/>
                    <a:pt x="58" y="0"/>
                    <a:pt x="58" y="16"/>
                  </a:cubicBezTo>
                  <a:cubicBezTo>
                    <a:pt x="58" y="238"/>
                    <a:pt x="58" y="238"/>
                    <a:pt x="58" y="238"/>
                  </a:cubicBezTo>
                  <a:cubicBezTo>
                    <a:pt x="58" y="238"/>
                    <a:pt x="58" y="254"/>
                    <a:pt x="74" y="254"/>
                  </a:cubicBezTo>
                  <a:cubicBezTo>
                    <a:pt x="193" y="254"/>
                    <a:pt x="193" y="254"/>
                    <a:pt x="193" y="254"/>
                  </a:cubicBezTo>
                  <a:cubicBezTo>
                    <a:pt x="193" y="377"/>
                    <a:pt x="193" y="377"/>
                    <a:pt x="193" y="377"/>
                  </a:cubicBezTo>
                  <a:cubicBezTo>
                    <a:pt x="16" y="377"/>
                    <a:pt x="16" y="377"/>
                    <a:pt x="16" y="377"/>
                  </a:cubicBezTo>
                  <a:cubicBezTo>
                    <a:pt x="16" y="377"/>
                    <a:pt x="0" y="377"/>
                    <a:pt x="0" y="393"/>
                  </a:cubicBezTo>
                  <a:cubicBezTo>
                    <a:pt x="0" y="450"/>
                    <a:pt x="0" y="450"/>
                    <a:pt x="0" y="450"/>
                  </a:cubicBezTo>
                  <a:cubicBezTo>
                    <a:pt x="0" y="450"/>
                    <a:pt x="0" y="466"/>
                    <a:pt x="16" y="466"/>
                  </a:cubicBezTo>
                  <a:cubicBezTo>
                    <a:pt x="149" y="466"/>
                    <a:pt x="149" y="466"/>
                    <a:pt x="149" y="466"/>
                  </a:cubicBezTo>
                  <a:cubicBezTo>
                    <a:pt x="149" y="614"/>
                    <a:pt x="149" y="614"/>
                    <a:pt x="149" y="614"/>
                  </a:cubicBezTo>
                  <a:cubicBezTo>
                    <a:pt x="16" y="614"/>
                    <a:pt x="16" y="614"/>
                    <a:pt x="16" y="614"/>
                  </a:cubicBezTo>
                  <a:cubicBezTo>
                    <a:pt x="0" y="614"/>
                    <a:pt x="0" y="630"/>
                    <a:pt x="0" y="630"/>
                  </a:cubicBezTo>
                  <a:cubicBezTo>
                    <a:pt x="0" y="644"/>
                    <a:pt x="0" y="644"/>
                    <a:pt x="0" y="644"/>
                  </a:cubicBezTo>
                  <a:cubicBezTo>
                    <a:pt x="0" y="660"/>
                    <a:pt x="16" y="660"/>
                    <a:pt x="16" y="660"/>
                  </a:cubicBezTo>
                  <a:cubicBezTo>
                    <a:pt x="37" y="660"/>
                    <a:pt x="37" y="660"/>
                    <a:pt x="37" y="660"/>
                  </a:cubicBezTo>
                  <a:cubicBezTo>
                    <a:pt x="22" y="660"/>
                    <a:pt x="10" y="672"/>
                    <a:pt x="10" y="687"/>
                  </a:cubicBezTo>
                  <a:cubicBezTo>
                    <a:pt x="10" y="701"/>
                    <a:pt x="22" y="713"/>
                    <a:pt x="37" y="713"/>
                  </a:cubicBezTo>
                  <a:cubicBezTo>
                    <a:pt x="38" y="713"/>
                    <a:pt x="38" y="713"/>
                    <a:pt x="38" y="713"/>
                  </a:cubicBezTo>
                  <a:cubicBezTo>
                    <a:pt x="53" y="713"/>
                    <a:pt x="64" y="701"/>
                    <a:pt x="64" y="687"/>
                  </a:cubicBezTo>
                  <a:cubicBezTo>
                    <a:pt x="64" y="673"/>
                    <a:pt x="54" y="662"/>
                    <a:pt x="40" y="660"/>
                  </a:cubicBezTo>
                  <a:cubicBezTo>
                    <a:pt x="207" y="660"/>
                    <a:pt x="207" y="660"/>
                    <a:pt x="207" y="660"/>
                  </a:cubicBezTo>
                  <a:cubicBezTo>
                    <a:pt x="226" y="660"/>
                    <a:pt x="226" y="660"/>
                    <a:pt x="226" y="660"/>
                  </a:cubicBezTo>
                  <a:moveTo>
                    <a:pt x="324" y="660"/>
                  </a:moveTo>
                  <a:cubicBezTo>
                    <a:pt x="324" y="660"/>
                    <a:pt x="324" y="660"/>
                    <a:pt x="324" y="660"/>
                  </a:cubicBezTo>
                  <a:cubicBezTo>
                    <a:pt x="326" y="660"/>
                    <a:pt x="326" y="660"/>
                    <a:pt x="326" y="660"/>
                  </a:cubicBezTo>
                  <a:cubicBezTo>
                    <a:pt x="325" y="660"/>
                    <a:pt x="325" y="660"/>
                    <a:pt x="324"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 name="Rectangle 12"/>
            <p:cNvSpPr>
              <a:spLocks noChangeArrowheads="1"/>
            </p:cNvSpPr>
            <p:nvPr/>
          </p:nvSpPr>
          <p:spPr bwMode="auto">
            <a:xfrm>
              <a:off x="5729" y="1194"/>
              <a:ext cx="1526" cy="10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 name="Rectangle 13"/>
            <p:cNvSpPr>
              <a:spLocks noChangeArrowheads="1"/>
            </p:cNvSpPr>
            <p:nvPr/>
          </p:nvSpPr>
          <p:spPr bwMode="auto">
            <a:xfrm>
              <a:off x="5729" y="1194"/>
              <a:ext cx="1526"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 name="Freeform 14"/>
            <p:cNvSpPr>
              <a:spLocks noEditPoints="1"/>
            </p:cNvSpPr>
            <p:nvPr/>
          </p:nvSpPr>
          <p:spPr bwMode="auto">
            <a:xfrm>
              <a:off x="5674" y="1139"/>
              <a:ext cx="1636" cy="1144"/>
            </a:xfrm>
            <a:custGeom>
              <a:avLst/>
              <a:gdLst>
                <a:gd name="T0" fmla="*/ 1581 w 1636"/>
                <a:gd name="T1" fmla="*/ 55 h 1144"/>
                <a:gd name="T2" fmla="*/ 1581 w 1636"/>
                <a:gd name="T3" fmla="*/ 1089 h 1144"/>
                <a:gd name="T4" fmla="*/ 55 w 1636"/>
                <a:gd name="T5" fmla="*/ 1089 h 1144"/>
                <a:gd name="T6" fmla="*/ 55 w 1636"/>
                <a:gd name="T7" fmla="*/ 55 h 1144"/>
                <a:gd name="T8" fmla="*/ 1581 w 1636"/>
                <a:gd name="T9" fmla="*/ 55 h 1144"/>
                <a:gd name="T10" fmla="*/ 1636 w 1636"/>
                <a:gd name="T11" fmla="*/ 0 h 1144"/>
                <a:gd name="T12" fmla="*/ 1581 w 1636"/>
                <a:gd name="T13" fmla="*/ 0 h 1144"/>
                <a:gd name="T14" fmla="*/ 55 w 1636"/>
                <a:gd name="T15" fmla="*/ 0 h 1144"/>
                <a:gd name="T16" fmla="*/ 0 w 1636"/>
                <a:gd name="T17" fmla="*/ 0 h 1144"/>
                <a:gd name="T18" fmla="*/ 0 w 1636"/>
                <a:gd name="T19" fmla="*/ 55 h 1144"/>
                <a:gd name="T20" fmla="*/ 0 w 1636"/>
                <a:gd name="T21" fmla="*/ 1089 h 1144"/>
                <a:gd name="T22" fmla="*/ 0 w 1636"/>
                <a:gd name="T23" fmla="*/ 1144 h 1144"/>
                <a:gd name="T24" fmla="*/ 55 w 1636"/>
                <a:gd name="T25" fmla="*/ 1144 h 1144"/>
                <a:gd name="T26" fmla="*/ 1581 w 1636"/>
                <a:gd name="T27" fmla="*/ 1144 h 1144"/>
                <a:gd name="T28" fmla="*/ 1636 w 1636"/>
                <a:gd name="T29" fmla="*/ 1144 h 1144"/>
                <a:gd name="T30" fmla="*/ 1636 w 1636"/>
                <a:gd name="T31" fmla="*/ 1089 h 1144"/>
                <a:gd name="T32" fmla="*/ 1636 w 1636"/>
                <a:gd name="T33" fmla="*/ 55 h 1144"/>
                <a:gd name="T34" fmla="*/ 1636 w 1636"/>
                <a:gd name="T35"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6" h="1144">
                  <a:moveTo>
                    <a:pt x="1581" y="55"/>
                  </a:moveTo>
                  <a:lnTo>
                    <a:pt x="1581" y="1089"/>
                  </a:lnTo>
                  <a:lnTo>
                    <a:pt x="55" y="1089"/>
                  </a:lnTo>
                  <a:lnTo>
                    <a:pt x="55" y="55"/>
                  </a:lnTo>
                  <a:lnTo>
                    <a:pt x="1581" y="55"/>
                  </a:lnTo>
                  <a:close/>
                  <a:moveTo>
                    <a:pt x="1636" y="0"/>
                  </a:moveTo>
                  <a:lnTo>
                    <a:pt x="1581" y="0"/>
                  </a:lnTo>
                  <a:lnTo>
                    <a:pt x="55" y="0"/>
                  </a:lnTo>
                  <a:lnTo>
                    <a:pt x="0" y="0"/>
                  </a:lnTo>
                  <a:lnTo>
                    <a:pt x="0" y="55"/>
                  </a:lnTo>
                  <a:lnTo>
                    <a:pt x="0" y="1089"/>
                  </a:lnTo>
                  <a:lnTo>
                    <a:pt x="0" y="1144"/>
                  </a:lnTo>
                  <a:lnTo>
                    <a:pt x="55" y="1144"/>
                  </a:lnTo>
                  <a:lnTo>
                    <a:pt x="1581" y="1144"/>
                  </a:lnTo>
                  <a:lnTo>
                    <a:pt x="1636" y="1144"/>
                  </a:lnTo>
                  <a:lnTo>
                    <a:pt x="1636" y="1089"/>
                  </a:lnTo>
                  <a:lnTo>
                    <a:pt x="1636" y="55"/>
                  </a:lnTo>
                  <a:lnTo>
                    <a:pt x="1636" y="0"/>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 name="Freeform 15"/>
            <p:cNvSpPr>
              <a:spLocks noEditPoints="1"/>
            </p:cNvSpPr>
            <p:nvPr/>
          </p:nvSpPr>
          <p:spPr bwMode="auto">
            <a:xfrm>
              <a:off x="5674" y="1139"/>
              <a:ext cx="1636" cy="1144"/>
            </a:xfrm>
            <a:custGeom>
              <a:avLst/>
              <a:gdLst>
                <a:gd name="T0" fmla="*/ 1581 w 1636"/>
                <a:gd name="T1" fmla="*/ 55 h 1144"/>
                <a:gd name="T2" fmla="*/ 1581 w 1636"/>
                <a:gd name="T3" fmla="*/ 1089 h 1144"/>
                <a:gd name="T4" fmla="*/ 55 w 1636"/>
                <a:gd name="T5" fmla="*/ 1089 h 1144"/>
                <a:gd name="T6" fmla="*/ 55 w 1636"/>
                <a:gd name="T7" fmla="*/ 55 h 1144"/>
                <a:gd name="T8" fmla="*/ 1581 w 1636"/>
                <a:gd name="T9" fmla="*/ 55 h 1144"/>
                <a:gd name="T10" fmla="*/ 1636 w 1636"/>
                <a:gd name="T11" fmla="*/ 0 h 1144"/>
                <a:gd name="T12" fmla="*/ 1581 w 1636"/>
                <a:gd name="T13" fmla="*/ 0 h 1144"/>
                <a:gd name="T14" fmla="*/ 55 w 1636"/>
                <a:gd name="T15" fmla="*/ 0 h 1144"/>
                <a:gd name="T16" fmla="*/ 0 w 1636"/>
                <a:gd name="T17" fmla="*/ 0 h 1144"/>
                <a:gd name="T18" fmla="*/ 0 w 1636"/>
                <a:gd name="T19" fmla="*/ 55 h 1144"/>
                <a:gd name="T20" fmla="*/ 0 w 1636"/>
                <a:gd name="T21" fmla="*/ 1089 h 1144"/>
                <a:gd name="T22" fmla="*/ 0 w 1636"/>
                <a:gd name="T23" fmla="*/ 1144 h 1144"/>
                <a:gd name="T24" fmla="*/ 55 w 1636"/>
                <a:gd name="T25" fmla="*/ 1144 h 1144"/>
                <a:gd name="T26" fmla="*/ 1581 w 1636"/>
                <a:gd name="T27" fmla="*/ 1144 h 1144"/>
                <a:gd name="T28" fmla="*/ 1636 w 1636"/>
                <a:gd name="T29" fmla="*/ 1144 h 1144"/>
                <a:gd name="T30" fmla="*/ 1636 w 1636"/>
                <a:gd name="T31" fmla="*/ 1089 h 1144"/>
                <a:gd name="T32" fmla="*/ 1636 w 1636"/>
                <a:gd name="T33" fmla="*/ 55 h 1144"/>
                <a:gd name="T34" fmla="*/ 1636 w 1636"/>
                <a:gd name="T35"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6" h="1144">
                  <a:moveTo>
                    <a:pt x="1581" y="55"/>
                  </a:moveTo>
                  <a:lnTo>
                    <a:pt x="1581" y="1089"/>
                  </a:lnTo>
                  <a:lnTo>
                    <a:pt x="55" y="1089"/>
                  </a:lnTo>
                  <a:lnTo>
                    <a:pt x="55" y="55"/>
                  </a:lnTo>
                  <a:lnTo>
                    <a:pt x="1581" y="55"/>
                  </a:lnTo>
                  <a:moveTo>
                    <a:pt x="1636" y="0"/>
                  </a:moveTo>
                  <a:lnTo>
                    <a:pt x="1581" y="0"/>
                  </a:lnTo>
                  <a:lnTo>
                    <a:pt x="55" y="0"/>
                  </a:lnTo>
                  <a:lnTo>
                    <a:pt x="0" y="0"/>
                  </a:lnTo>
                  <a:lnTo>
                    <a:pt x="0" y="55"/>
                  </a:lnTo>
                  <a:lnTo>
                    <a:pt x="0" y="1089"/>
                  </a:lnTo>
                  <a:lnTo>
                    <a:pt x="0" y="1144"/>
                  </a:lnTo>
                  <a:lnTo>
                    <a:pt x="55" y="1144"/>
                  </a:lnTo>
                  <a:lnTo>
                    <a:pt x="1581" y="1144"/>
                  </a:lnTo>
                  <a:lnTo>
                    <a:pt x="1636" y="1144"/>
                  </a:lnTo>
                  <a:lnTo>
                    <a:pt x="1636" y="1089"/>
                  </a:lnTo>
                  <a:lnTo>
                    <a:pt x="1636" y="55"/>
                  </a:lnTo>
                  <a:lnTo>
                    <a:pt x="16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 name="Freeform 16"/>
            <p:cNvSpPr>
              <a:spLocks/>
            </p:cNvSpPr>
            <p:nvPr/>
          </p:nvSpPr>
          <p:spPr bwMode="auto">
            <a:xfrm>
              <a:off x="6103" y="3473"/>
              <a:ext cx="236" cy="131"/>
            </a:xfrm>
            <a:custGeom>
              <a:avLst/>
              <a:gdLst>
                <a:gd name="T0" fmla="*/ 0 w 236"/>
                <a:gd name="T1" fmla="*/ 100 h 131"/>
                <a:gd name="T2" fmla="*/ 101 w 236"/>
                <a:gd name="T3" fmla="*/ 0 h 131"/>
                <a:gd name="T4" fmla="*/ 236 w 236"/>
                <a:gd name="T5" fmla="*/ 0 h 131"/>
                <a:gd name="T6" fmla="*/ 236 w 236"/>
                <a:gd name="T7" fmla="*/ 131 h 131"/>
                <a:gd name="T8" fmla="*/ 0 w 236"/>
                <a:gd name="T9" fmla="*/ 131 h 131"/>
                <a:gd name="T10" fmla="*/ 0 w 236"/>
                <a:gd name="T11" fmla="*/ 100 h 131"/>
              </a:gdLst>
              <a:ahLst/>
              <a:cxnLst>
                <a:cxn ang="0">
                  <a:pos x="T0" y="T1"/>
                </a:cxn>
                <a:cxn ang="0">
                  <a:pos x="T2" y="T3"/>
                </a:cxn>
                <a:cxn ang="0">
                  <a:pos x="T4" y="T5"/>
                </a:cxn>
                <a:cxn ang="0">
                  <a:pos x="T6" y="T7"/>
                </a:cxn>
                <a:cxn ang="0">
                  <a:pos x="T8" y="T9"/>
                </a:cxn>
                <a:cxn ang="0">
                  <a:pos x="T10" y="T11"/>
                </a:cxn>
              </a:cxnLst>
              <a:rect l="0" t="0" r="r" b="b"/>
              <a:pathLst>
                <a:path w="236" h="131">
                  <a:moveTo>
                    <a:pt x="0" y="100"/>
                  </a:moveTo>
                  <a:lnTo>
                    <a:pt x="101" y="0"/>
                  </a:lnTo>
                  <a:lnTo>
                    <a:pt x="236" y="0"/>
                  </a:lnTo>
                  <a:lnTo>
                    <a:pt x="236" y="131"/>
                  </a:lnTo>
                  <a:lnTo>
                    <a:pt x="0" y="131"/>
                  </a:lnTo>
                  <a:lnTo>
                    <a:pt x="0"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 name="Freeform 17"/>
            <p:cNvSpPr>
              <a:spLocks/>
            </p:cNvSpPr>
            <p:nvPr/>
          </p:nvSpPr>
          <p:spPr bwMode="auto">
            <a:xfrm>
              <a:off x="6206" y="2896"/>
              <a:ext cx="794" cy="577"/>
            </a:xfrm>
            <a:custGeom>
              <a:avLst/>
              <a:gdLst>
                <a:gd name="T0" fmla="*/ 133 w 794"/>
                <a:gd name="T1" fmla="*/ 0 h 577"/>
                <a:gd name="T2" fmla="*/ 133 w 794"/>
                <a:gd name="T3" fmla="*/ 0 h 577"/>
                <a:gd name="T4" fmla="*/ 794 w 794"/>
                <a:gd name="T5" fmla="*/ 0 h 577"/>
                <a:gd name="T6" fmla="*/ 794 w 794"/>
                <a:gd name="T7" fmla="*/ 129 h 577"/>
                <a:gd name="T8" fmla="*/ 133 w 794"/>
                <a:gd name="T9" fmla="*/ 129 h 577"/>
                <a:gd name="T10" fmla="*/ 133 w 794"/>
                <a:gd name="T11" fmla="*/ 577 h 577"/>
                <a:gd name="T12" fmla="*/ 0 w 794"/>
                <a:gd name="T13" fmla="*/ 577 h 577"/>
                <a:gd name="T14" fmla="*/ 0 w 794"/>
                <a:gd name="T15" fmla="*/ 0 h 577"/>
                <a:gd name="T16" fmla="*/ 133 w 794"/>
                <a:gd name="T1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4" h="577">
                  <a:moveTo>
                    <a:pt x="133" y="0"/>
                  </a:moveTo>
                  <a:lnTo>
                    <a:pt x="133" y="0"/>
                  </a:lnTo>
                  <a:lnTo>
                    <a:pt x="794" y="0"/>
                  </a:lnTo>
                  <a:lnTo>
                    <a:pt x="794" y="129"/>
                  </a:lnTo>
                  <a:lnTo>
                    <a:pt x="133" y="129"/>
                  </a:lnTo>
                  <a:lnTo>
                    <a:pt x="133" y="577"/>
                  </a:lnTo>
                  <a:lnTo>
                    <a:pt x="0" y="577"/>
                  </a:lnTo>
                  <a:lnTo>
                    <a:pt x="0" y="0"/>
                  </a:lnTo>
                  <a:lnTo>
                    <a:pt x="133"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 name="Freeform 18"/>
            <p:cNvSpPr>
              <a:spLocks/>
            </p:cNvSpPr>
            <p:nvPr/>
          </p:nvSpPr>
          <p:spPr bwMode="auto">
            <a:xfrm>
              <a:off x="6206" y="2896"/>
              <a:ext cx="794" cy="577"/>
            </a:xfrm>
            <a:custGeom>
              <a:avLst/>
              <a:gdLst>
                <a:gd name="T0" fmla="*/ 133 w 794"/>
                <a:gd name="T1" fmla="*/ 0 h 577"/>
                <a:gd name="T2" fmla="*/ 133 w 794"/>
                <a:gd name="T3" fmla="*/ 0 h 577"/>
                <a:gd name="T4" fmla="*/ 794 w 794"/>
                <a:gd name="T5" fmla="*/ 0 h 577"/>
                <a:gd name="T6" fmla="*/ 794 w 794"/>
                <a:gd name="T7" fmla="*/ 129 h 577"/>
                <a:gd name="T8" fmla="*/ 133 w 794"/>
                <a:gd name="T9" fmla="*/ 129 h 577"/>
                <a:gd name="T10" fmla="*/ 133 w 794"/>
                <a:gd name="T11" fmla="*/ 577 h 577"/>
                <a:gd name="T12" fmla="*/ 0 w 794"/>
                <a:gd name="T13" fmla="*/ 577 h 577"/>
                <a:gd name="T14" fmla="*/ 0 w 794"/>
                <a:gd name="T15" fmla="*/ 0 h 577"/>
                <a:gd name="T16" fmla="*/ 133 w 794"/>
                <a:gd name="T1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4" h="577">
                  <a:moveTo>
                    <a:pt x="133" y="0"/>
                  </a:moveTo>
                  <a:lnTo>
                    <a:pt x="133" y="0"/>
                  </a:lnTo>
                  <a:lnTo>
                    <a:pt x="794" y="0"/>
                  </a:lnTo>
                  <a:lnTo>
                    <a:pt x="794" y="129"/>
                  </a:lnTo>
                  <a:lnTo>
                    <a:pt x="133" y="129"/>
                  </a:lnTo>
                  <a:lnTo>
                    <a:pt x="133" y="577"/>
                  </a:lnTo>
                  <a:lnTo>
                    <a:pt x="0" y="577"/>
                  </a:lnTo>
                  <a:lnTo>
                    <a:pt x="0" y="0"/>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 name="Rectangle 19"/>
            <p:cNvSpPr>
              <a:spLocks noChangeArrowheads="1"/>
            </p:cNvSpPr>
            <p:nvPr/>
          </p:nvSpPr>
          <p:spPr bwMode="auto">
            <a:xfrm>
              <a:off x="6396" y="2906"/>
              <a:ext cx="132" cy="5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 name="Rectangle 20"/>
            <p:cNvSpPr>
              <a:spLocks noChangeArrowheads="1"/>
            </p:cNvSpPr>
            <p:nvPr/>
          </p:nvSpPr>
          <p:spPr bwMode="auto">
            <a:xfrm>
              <a:off x="6396" y="2906"/>
              <a:ext cx="132"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 name="Rectangle 21"/>
            <p:cNvSpPr>
              <a:spLocks noChangeArrowheads="1"/>
            </p:cNvSpPr>
            <p:nvPr/>
          </p:nvSpPr>
          <p:spPr bwMode="auto">
            <a:xfrm>
              <a:off x="6514" y="2042"/>
              <a:ext cx="486" cy="85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 name="Rectangle 22"/>
            <p:cNvSpPr>
              <a:spLocks noChangeArrowheads="1"/>
            </p:cNvSpPr>
            <p:nvPr/>
          </p:nvSpPr>
          <p:spPr bwMode="auto">
            <a:xfrm>
              <a:off x="6514" y="2042"/>
              <a:ext cx="486"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 name="Freeform 23"/>
            <p:cNvSpPr>
              <a:spLocks/>
            </p:cNvSpPr>
            <p:nvPr/>
          </p:nvSpPr>
          <p:spPr bwMode="auto">
            <a:xfrm>
              <a:off x="6292" y="3473"/>
              <a:ext cx="236" cy="131"/>
            </a:xfrm>
            <a:custGeom>
              <a:avLst/>
              <a:gdLst>
                <a:gd name="T0" fmla="*/ 0 w 236"/>
                <a:gd name="T1" fmla="*/ 100 h 131"/>
                <a:gd name="T2" fmla="*/ 102 w 236"/>
                <a:gd name="T3" fmla="*/ 0 h 131"/>
                <a:gd name="T4" fmla="*/ 236 w 236"/>
                <a:gd name="T5" fmla="*/ 0 h 131"/>
                <a:gd name="T6" fmla="*/ 236 w 236"/>
                <a:gd name="T7" fmla="*/ 131 h 131"/>
                <a:gd name="T8" fmla="*/ 0 w 236"/>
                <a:gd name="T9" fmla="*/ 131 h 131"/>
                <a:gd name="T10" fmla="*/ 0 w 236"/>
                <a:gd name="T11" fmla="*/ 100 h 131"/>
              </a:gdLst>
              <a:ahLst/>
              <a:cxnLst>
                <a:cxn ang="0">
                  <a:pos x="T0" y="T1"/>
                </a:cxn>
                <a:cxn ang="0">
                  <a:pos x="T2" y="T3"/>
                </a:cxn>
                <a:cxn ang="0">
                  <a:pos x="T4" y="T5"/>
                </a:cxn>
                <a:cxn ang="0">
                  <a:pos x="T6" y="T7"/>
                </a:cxn>
                <a:cxn ang="0">
                  <a:pos x="T8" y="T9"/>
                </a:cxn>
                <a:cxn ang="0">
                  <a:pos x="T10" y="T11"/>
                </a:cxn>
              </a:cxnLst>
              <a:rect l="0" t="0" r="r" b="b"/>
              <a:pathLst>
                <a:path w="236" h="131">
                  <a:moveTo>
                    <a:pt x="0" y="100"/>
                  </a:moveTo>
                  <a:lnTo>
                    <a:pt x="102" y="0"/>
                  </a:lnTo>
                  <a:lnTo>
                    <a:pt x="236" y="0"/>
                  </a:lnTo>
                  <a:lnTo>
                    <a:pt x="236" y="131"/>
                  </a:lnTo>
                  <a:lnTo>
                    <a:pt x="0" y="131"/>
                  </a:lnTo>
                  <a:lnTo>
                    <a:pt x="0"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 name="Freeform 24"/>
            <p:cNvSpPr>
              <a:spLocks/>
            </p:cNvSpPr>
            <p:nvPr/>
          </p:nvSpPr>
          <p:spPr bwMode="auto">
            <a:xfrm>
              <a:off x="6292" y="3473"/>
              <a:ext cx="236" cy="131"/>
            </a:xfrm>
            <a:custGeom>
              <a:avLst/>
              <a:gdLst>
                <a:gd name="T0" fmla="*/ 0 w 236"/>
                <a:gd name="T1" fmla="*/ 100 h 131"/>
                <a:gd name="T2" fmla="*/ 102 w 236"/>
                <a:gd name="T3" fmla="*/ 0 h 131"/>
                <a:gd name="T4" fmla="*/ 236 w 236"/>
                <a:gd name="T5" fmla="*/ 0 h 131"/>
                <a:gd name="T6" fmla="*/ 236 w 236"/>
                <a:gd name="T7" fmla="*/ 131 h 131"/>
                <a:gd name="T8" fmla="*/ 0 w 236"/>
                <a:gd name="T9" fmla="*/ 131 h 131"/>
                <a:gd name="T10" fmla="*/ 0 w 236"/>
                <a:gd name="T11" fmla="*/ 100 h 131"/>
              </a:gdLst>
              <a:ahLst/>
              <a:cxnLst>
                <a:cxn ang="0">
                  <a:pos x="T0" y="T1"/>
                </a:cxn>
                <a:cxn ang="0">
                  <a:pos x="T2" y="T3"/>
                </a:cxn>
                <a:cxn ang="0">
                  <a:pos x="T4" y="T5"/>
                </a:cxn>
                <a:cxn ang="0">
                  <a:pos x="T6" y="T7"/>
                </a:cxn>
                <a:cxn ang="0">
                  <a:pos x="T8" y="T9"/>
                </a:cxn>
                <a:cxn ang="0">
                  <a:pos x="T10" y="T11"/>
                </a:cxn>
              </a:cxnLst>
              <a:rect l="0" t="0" r="r" b="b"/>
              <a:pathLst>
                <a:path w="236" h="131">
                  <a:moveTo>
                    <a:pt x="0" y="100"/>
                  </a:moveTo>
                  <a:lnTo>
                    <a:pt x="102" y="0"/>
                  </a:lnTo>
                  <a:lnTo>
                    <a:pt x="236" y="0"/>
                  </a:lnTo>
                  <a:lnTo>
                    <a:pt x="236" y="131"/>
                  </a:lnTo>
                  <a:lnTo>
                    <a:pt x="0" y="131"/>
                  </a:lnTo>
                  <a:lnTo>
                    <a:pt x="0"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 name="Rectangle 25"/>
            <p:cNvSpPr>
              <a:spLocks noChangeArrowheads="1"/>
            </p:cNvSpPr>
            <p:nvPr/>
          </p:nvSpPr>
          <p:spPr bwMode="auto">
            <a:xfrm>
              <a:off x="7000" y="2813"/>
              <a:ext cx="1" cy="83"/>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 name="Rectangle 26"/>
            <p:cNvSpPr>
              <a:spLocks noChangeArrowheads="1"/>
            </p:cNvSpPr>
            <p:nvPr/>
          </p:nvSpPr>
          <p:spPr bwMode="auto">
            <a:xfrm>
              <a:off x="7000" y="2813"/>
              <a:ext cx="1"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 name="Rectangle 27"/>
            <p:cNvSpPr>
              <a:spLocks noChangeArrowheads="1"/>
            </p:cNvSpPr>
            <p:nvPr/>
          </p:nvSpPr>
          <p:spPr bwMode="auto">
            <a:xfrm>
              <a:off x="7000" y="2460"/>
              <a:ext cx="1" cy="353"/>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 name="Rectangle 28"/>
            <p:cNvSpPr>
              <a:spLocks noChangeArrowheads="1"/>
            </p:cNvSpPr>
            <p:nvPr/>
          </p:nvSpPr>
          <p:spPr bwMode="auto">
            <a:xfrm>
              <a:off x="7000" y="2460"/>
              <a:ext cx="1"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 name="Freeform 29"/>
            <p:cNvSpPr>
              <a:spLocks noEditPoints="1"/>
            </p:cNvSpPr>
            <p:nvPr/>
          </p:nvSpPr>
          <p:spPr bwMode="auto">
            <a:xfrm>
              <a:off x="6514" y="2460"/>
              <a:ext cx="486" cy="436"/>
            </a:xfrm>
            <a:custGeom>
              <a:avLst/>
              <a:gdLst>
                <a:gd name="T0" fmla="*/ 266 w 486"/>
                <a:gd name="T1" fmla="*/ 129 h 436"/>
                <a:gd name="T2" fmla="*/ 0 w 486"/>
                <a:gd name="T3" fmla="*/ 286 h 436"/>
                <a:gd name="T4" fmla="*/ 0 w 486"/>
                <a:gd name="T5" fmla="*/ 436 h 436"/>
                <a:gd name="T6" fmla="*/ 266 w 486"/>
                <a:gd name="T7" fmla="*/ 436 h 436"/>
                <a:gd name="T8" fmla="*/ 266 w 486"/>
                <a:gd name="T9" fmla="*/ 129 h 436"/>
                <a:gd name="T10" fmla="*/ 486 w 486"/>
                <a:gd name="T11" fmla="*/ 0 h 436"/>
                <a:gd name="T12" fmla="*/ 360 w 486"/>
                <a:gd name="T13" fmla="*/ 74 h 436"/>
                <a:gd name="T14" fmla="*/ 360 w 486"/>
                <a:gd name="T15" fmla="*/ 117 h 436"/>
                <a:gd name="T16" fmla="*/ 359 w 486"/>
                <a:gd name="T17" fmla="*/ 117 h 436"/>
                <a:gd name="T18" fmla="*/ 360 w 486"/>
                <a:gd name="T19" fmla="*/ 117 h 436"/>
                <a:gd name="T20" fmla="*/ 360 w 486"/>
                <a:gd name="T21" fmla="*/ 436 h 436"/>
                <a:gd name="T22" fmla="*/ 486 w 486"/>
                <a:gd name="T23" fmla="*/ 436 h 436"/>
                <a:gd name="T24" fmla="*/ 486 w 486"/>
                <a:gd name="T25" fmla="*/ 353 h 436"/>
                <a:gd name="T26" fmla="*/ 486 w 486"/>
                <a:gd name="T2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36">
                  <a:moveTo>
                    <a:pt x="266" y="129"/>
                  </a:moveTo>
                  <a:lnTo>
                    <a:pt x="0" y="286"/>
                  </a:lnTo>
                  <a:lnTo>
                    <a:pt x="0" y="436"/>
                  </a:lnTo>
                  <a:lnTo>
                    <a:pt x="266" y="436"/>
                  </a:lnTo>
                  <a:lnTo>
                    <a:pt x="266" y="129"/>
                  </a:lnTo>
                  <a:close/>
                  <a:moveTo>
                    <a:pt x="486" y="0"/>
                  </a:moveTo>
                  <a:lnTo>
                    <a:pt x="360" y="74"/>
                  </a:lnTo>
                  <a:lnTo>
                    <a:pt x="360" y="117"/>
                  </a:lnTo>
                  <a:lnTo>
                    <a:pt x="359" y="117"/>
                  </a:lnTo>
                  <a:lnTo>
                    <a:pt x="360" y="117"/>
                  </a:lnTo>
                  <a:lnTo>
                    <a:pt x="360" y="436"/>
                  </a:lnTo>
                  <a:lnTo>
                    <a:pt x="486" y="436"/>
                  </a:lnTo>
                  <a:lnTo>
                    <a:pt x="486" y="353"/>
                  </a:lnTo>
                  <a:lnTo>
                    <a:pt x="486"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 name="Freeform 30"/>
            <p:cNvSpPr>
              <a:spLocks noEditPoints="1"/>
            </p:cNvSpPr>
            <p:nvPr/>
          </p:nvSpPr>
          <p:spPr bwMode="auto">
            <a:xfrm>
              <a:off x="6514" y="2460"/>
              <a:ext cx="486" cy="436"/>
            </a:xfrm>
            <a:custGeom>
              <a:avLst/>
              <a:gdLst>
                <a:gd name="T0" fmla="*/ 266 w 486"/>
                <a:gd name="T1" fmla="*/ 129 h 436"/>
                <a:gd name="T2" fmla="*/ 0 w 486"/>
                <a:gd name="T3" fmla="*/ 286 h 436"/>
                <a:gd name="T4" fmla="*/ 0 w 486"/>
                <a:gd name="T5" fmla="*/ 436 h 436"/>
                <a:gd name="T6" fmla="*/ 266 w 486"/>
                <a:gd name="T7" fmla="*/ 436 h 436"/>
                <a:gd name="T8" fmla="*/ 266 w 486"/>
                <a:gd name="T9" fmla="*/ 129 h 436"/>
                <a:gd name="T10" fmla="*/ 486 w 486"/>
                <a:gd name="T11" fmla="*/ 0 h 436"/>
                <a:gd name="T12" fmla="*/ 360 w 486"/>
                <a:gd name="T13" fmla="*/ 74 h 436"/>
                <a:gd name="T14" fmla="*/ 360 w 486"/>
                <a:gd name="T15" fmla="*/ 117 h 436"/>
                <a:gd name="T16" fmla="*/ 359 w 486"/>
                <a:gd name="T17" fmla="*/ 117 h 436"/>
                <a:gd name="T18" fmla="*/ 360 w 486"/>
                <a:gd name="T19" fmla="*/ 117 h 436"/>
                <a:gd name="T20" fmla="*/ 360 w 486"/>
                <a:gd name="T21" fmla="*/ 436 h 436"/>
                <a:gd name="T22" fmla="*/ 486 w 486"/>
                <a:gd name="T23" fmla="*/ 436 h 436"/>
                <a:gd name="T24" fmla="*/ 486 w 486"/>
                <a:gd name="T25" fmla="*/ 353 h 436"/>
                <a:gd name="T26" fmla="*/ 486 w 486"/>
                <a:gd name="T2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36">
                  <a:moveTo>
                    <a:pt x="266" y="129"/>
                  </a:moveTo>
                  <a:lnTo>
                    <a:pt x="0" y="286"/>
                  </a:lnTo>
                  <a:lnTo>
                    <a:pt x="0" y="436"/>
                  </a:lnTo>
                  <a:lnTo>
                    <a:pt x="266" y="436"/>
                  </a:lnTo>
                  <a:lnTo>
                    <a:pt x="266" y="129"/>
                  </a:lnTo>
                  <a:moveTo>
                    <a:pt x="486" y="0"/>
                  </a:moveTo>
                  <a:lnTo>
                    <a:pt x="360" y="74"/>
                  </a:lnTo>
                  <a:lnTo>
                    <a:pt x="360" y="117"/>
                  </a:lnTo>
                  <a:lnTo>
                    <a:pt x="359" y="117"/>
                  </a:lnTo>
                  <a:lnTo>
                    <a:pt x="360" y="117"/>
                  </a:lnTo>
                  <a:lnTo>
                    <a:pt x="360" y="436"/>
                  </a:lnTo>
                  <a:lnTo>
                    <a:pt x="486" y="436"/>
                  </a:lnTo>
                  <a:lnTo>
                    <a:pt x="486" y="353"/>
                  </a:lnTo>
                  <a:lnTo>
                    <a:pt x="4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 name="Freeform 31"/>
            <p:cNvSpPr>
              <a:spLocks/>
            </p:cNvSpPr>
            <p:nvPr/>
          </p:nvSpPr>
          <p:spPr bwMode="auto">
            <a:xfrm>
              <a:off x="5018"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 name="Freeform 32"/>
            <p:cNvSpPr>
              <a:spLocks/>
            </p:cNvSpPr>
            <p:nvPr/>
          </p:nvSpPr>
          <p:spPr bwMode="auto">
            <a:xfrm>
              <a:off x="5018"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 name="Freeform 33"/>
            <p:cNvSpPr>
              <a:spLocks/>
            </p:cNvSpPr>
            <p:nvPr/>
          </p:nvSpPr>
          <p:spPr bwMode="auto">
            <a:xfrm>
              <a:off x="4358" y="2886"/>
              <a:ext cx="792" cy="575"/>
            </a:xfrm>
            <a:custGeom>
              <a:avLst/>
              <a:gdLst>
                <a:gd name="T0" fmla="*/ 0 w 792"/>
                <a:gd name="T1" fmla="*/ 0 h 575"/>
                <a:gd name="T2" fmla="*/ 0 w 792"/>
                <a:gd name="T3" fmla="*/ 125 h 575"/>
                <a:gd name="T4" fmla="*/ 660 w 792"/>
                <a:gd name="T5" fmla="*/ 125 h 575"/>
                <a:gd name="T6" fmla="*/ 660 w 792"/>
                <a:gd name="T7" fmla="*/ 575 h 575"/>
                <a:gd name="T8" fmla="*/ 792 w 792"/>
                <a:gd name="T9" fmla="*/ 575 h 575"/>
                <a:gd name="T10" fmla="*/ 792 w 792"/>
                <a:gd name="T11" fmla="*/ 0 h 575"/>
                <a:gd name="T12" fmla="*/ 0 w 7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792" h="575">
                  <a:moveTo>
                    <a:pt x="0" y="0"/>
                  </a:moveTo>
                  <a:lnTo>
                    <a:pt x="0" y="125"/>
                  </a:lnTo>
                  <a:lnTo>
                    <a:pt x="660" y="125"/>
                  </a:lnTo>
                  <a:lnTo>
                    <a:pt x="660" y="575"/>
                  </a:lnTo>
                  <a:lnTo>
                    <a:pt x="792" y="575"/>
                  </a:lnTo>
                  <a:lnTo>
                    <a:pt x="792" y="0"/>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 name="Freeform 34"/>
            <p:cNvSpPr>
              <a:spLocks/>
            </p:cNvSpPr>
            <p:nvPr/>
          </p:nvSpPr>
          <p:spPr bwMode="auto">
            <a:xfrm>
              <a:off x="4358" y="2886"/>
              <a:ext cx="792" cy="575"/>
            </a:xfrm>
            <a:custGeom>
              <a:avLst/>
              <a:gdLst>
                <a:gd name="T0" fmla="*/ 0 w 792"/>
                <a:gd name="T1" fmla="*/ 0 h 575"/>
                <a:gd name="T2" fmla="*/ 0 w 792"/>
                <a:gd name="T3" fmla="*/ 125 h 575"/>
                <a:gd name="T4" fmla="*/ 660 w 792"/>
                <a:gd name="T5" fmla="*/ 125 h 575"/>
                <a:gd name="T6" fmla="*/ 660 w 792"/>
                <a:gd name="T7" fmla="*/ 575 h 575"/>
                <a:gd name="T8" fmla="*/ 792 w 792"/>
                <a:gd name="T9" fmla="*/ 575 h 575"/>
                <a:gd name="T10" fmla="*/ 792 w 792"/>
                <a:gd name="T11" fmla="*/ 0 h 575"/>
                <a:gd name="T12" fmla="*/ 0 w 7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792" h="575">
                  <a:moveTo>
                    <a:pt x="0" y="0"/>
                  </a:moveTo>
                  <a:lnTo>
                    <a:pt x="0" y="125"/>
                  </a:lnTo>
                  <a:lnTo>
                    <a:pt x="660" y="125"/>
                  </a:lnTo>
                  <a:lnTo>
                    <a:pt x="660" y="575"/>
                  </a:lnTo>
                  <a:lnTo>
                    <a:pt x="792" y="575"/>
                  </a:lnTo>
                  <a:lnTo>
                    <a:pt x="79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 name="Rectangle 35"/>
            <p:cNvSpPr>
              <a:spLocks noChangeArrowheads="1"/>
            </p:cNvSpPr>
            <p:nvPr/>
          </p:nvSpPr>
          <p:spPr bwMode="auto">
            <a:xfrm>
              <a:off x="4832" y="2891"/>
              <a:ext cx="132" cy="57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 name="Freeform 36"/>
            <p:cNvSpPr>
              <a:spLocks/>
            </p:cNvSpPr>
            <p:nvPr/>
          </p:nvSpPr>
          <p:spPr bwMode="auto">
            <a:xfrm>
              <a:off x="4358" y="2005"/>
              <a:ext cx="544" cy="881"/>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 name="Freeform 37"/>
            <p:cNvSpPr>
              <a:spLocks/>
            </p:cNvSpPr>
            <p:nvPr/>
          </p:nvSpPr>
          <p:spPr bwMode="auto">
            <a:xfrm>
              <a:off x="4832"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 name="Freeform 38"/>
            <p:cNvSpPr>
              <a:spLocks/>
            </p:cNvSpPr>
            <p:nvPr/>
          </p:nvSpPr>
          <p:spPr bwMode="auto">
            <a:xfrm>
              <a:off x="4832"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 name="Rectangle 39"/>
            <p:cNvSpPr>
              <a:spLocks noChangeArrowheads="1"/>
            </p:cNvSpPr>
            <p:nvPr/>
          </p:nvSpPr>
          <p:spPr bwMode="auto">
            <a:xfrm>
              <a:off x="4358" y="2799"/>
              <a:ext cx="1" cy="8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8" name="Rectangle 40"/>
            <p:cNvSpPr>
              <a:spLocks noChangeArrowheads="1"/>
            </p:cNvSpPr>
            <p:nvPr/>
          </p:nvSpPr>
          <p:spPr bwMode="auto">
            <a:xfrm>
              <a:off x="4358" y="2799"/>
              <a:ext cx="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9" name="Rectangle 41"/>
            <p:cNvSpPr>
              <a:spLocks noChangeArrowheads="1"/>
            </p:cNvSpPr>
            <p:nvPr/>
          </p:nvSpPr>
          <p:spPr bwMode="auto">
            <a:xfrm>
              <a:off x="4358" y="2450"/>
              <a:ext cx="1" cy="349"/>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0" name="Rectangle 42"/>
            <p:cNvSpPr>
              <a:spLocks noChangeArrowheads="1"/>
            </p:cNvSpPr>
            <p:nvPr/>
          </p:nvSpPr>
          <p:spPr bwMode="auto">
            <a:xfrm>
              <a:off x="4358" y="2450"/>
              <a:ext cx="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1" name="Freeform 43"/>
            <p:cNvSpPr>
              <a:spLocks noEditPoints="1"/>
            </p:cNvSpPr>
            <p:nvPr/>
          </p:nvSpPr>
          <p:spPr bwMode="auto">
            <a:xfrm>
              <a:off x="4358" y="2450"/>
              <a:ext cx="544" cy="436"/>
            </a:xfrm>
            <a:custGeom>
              <a:avLst/>
              <a:gdLst>
                <a:gd name="T0" fmla="*/ 245 w 544"/>
                <a:gd name="T1" fmla="*/ 127 h 436"/>
                <a:gd name="T2" fmla="*/ 217 w 544"/>
                <a:gd name="T3" fmla="*/ 127 h 436"/>
                <a:gd name="T4" fmla="*/ 217 w 544"/>
                <a:gd name="T5" fmla="*/ 436 h 436"/>
                <a:gd name="T6" fmla="*/ 544 w 544"/>
                <a:gd name="T7" fmla="*/ 436 h 436"/>
                <a:gd name="T8" fmla="*/ 544 w 544"/>
                <a:gd name="T9" fmla="*/ 286 h 436"/>
                <a:gd name="T10" fmla="*/ 245 w 544"/>
                <a:gd name="T11" fmla="*/ 127 h 436"/>
                <a:gd name="T12" fmla="*/ 0 w 544"/>
                <a:gd name="T13" fmla="*/ 0 h 436"/>
                <a:gd name="T14" fmla="*/ 0 w 544"/>
                <a:gd name="T15" fmla="*/ 349 h 436"/>
                <a:gd name="T16" fmla="*/ 0 w 544"/>
                <a:gd name="T17" fmla="*/ 436 h 436"/>
                <a:gd name="T18" fmla="*/ 123 w 544"/>
                <a:gd name="T19" fmla="*/ 436 h 436"/>
                <a:gd name="T20" fmla="*/ 123 w 544"/>
                <a:gd name="T21" fmla="*/ 124 h 436"/>
                <a:gd name="T22" fmla="*/ 123 w 544"/>
                <a:gd name="T23" fmla="*/ 64 h 436"/>
                <a:gd name="T24" fmla="*/ 0 w 544"/>
                <a:gd name="T2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4" h="436">
                  <a:moveTo>
                    <a:pt x="245" y="127"/>
                  </a:moveTo>
                  <a:lnTo>
                    <a:pt x="217" y="127"/>
                  </a:lnTo>
                  <a:lnTo>
                    <a:pt x="217" y="436"/>
                  </a:lnTo>
                  <a:lnTo>
                    <a:pt x="544" y="436"/>
                  </a:lnTo>
                  <a:lnTo>
                    <a:pt x="544" y="286"/>
                  </a:lnTo>
                  <a:lnTo>
                    <a:pt x="245" y="127"/>
                  </a:lnTo>
                  <a:close/>
                  <a:moveTo>
                    <a:pt x="0" y="0"/>
                  </a:moveTo>
                  <a:lnTo>
                    <a:pt x="0" y="349"/>
                  </a:lnTo>
                  <a:lnTo>
                    <a:pt x="0" y="436"/>
                  </a:lnTo>
                  <a:lnTo>
                    <a:pt x="123" y="436"/>
                  </a:lnTo>
                  <a:lnTo>
                    <a:pt x="123" y="124"/>
                  </a:lnTo>
                  <a:lnTo>
                    <a:pt x="123" y="64"/>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2" name="Freeform 44"/>
            <p:cNvSpPr>
              <a:spLocks noEditPoints="1"/>
            </p:cNvSpPr>
            <p:nvPr/>
          </p:nvSpPr>
          <p:spPr bwMode="auto">
            <a:xfrm>
              <a:off x="4358" y="2450"/>
              <a:ext cx="544" cy="436"/>
            </a:xfrm>
            <a:custGeom>
              <a:avLst/>
              <a:gdLst>
                <a:gd name="T0" fmla="*/ 245 w 544"/>
                <a:gd name="T1" fmla="*/ 127 h 436"/>
                <a:gd name="T2" fmla="*/ 217 w 544"/>
                <a:gd name="T3" fmla="*/ 127 h 436"/>
                <a:gd name="T4" fmla="*/ 217 w 544"/>
                <a:gd name="T5" fmla="*/ 436 h 436"/>
                <a:gd name="T6" fmla="*/ 544 w 544"/>
                <a:gd name="T7" fmla="*/ 436 h 436"/>
                <a:gd name="T8" fmla="*/ 544 w 544"/>
                <a:gd name="T9" fmla="*/ 286 h 436"/>
                <a:gd name="T10" fmla="*/ 245 w 544"/>
                <a:gd name="T11" fmla="*/ 127 h 436"/>
                <a:gd name="T12" fmla="*/ 0 w 544"/>
                <a:gd name="T13" fmla="*/ 0 h 436"/>
                <a:gd name="T14" fmla="*/ 0 w 544"/>
                <a:gd name="T15" fmla="*/ 349 h 436"/>
                <a:gd name="T16" fmla="*/ 0 w 544"/>
                <a:gd name="T17" fmla="*/ 436 h 436"/>
                <a:gd name="T18" fmla="*/ 123 w 544"/>
                <a:gd name="T19" fmla="*/ 436 h 436"/>
                <a:gd name="T20" fmla="*/ 123 w 544"/>
                <a:gd name="T21" fmla="*/ 124 h 436"/>
                <a:gd name="T22" fmla="*/ 123 w 544"/>
                <a:gd name="T23" fmla="*/ 64 h 436"/>
                <a:gd name="T24" fmla="*/ 0 w 544"/>
                <a:gd name="T2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4" h="436">
                  <a:moveTo>
                    <a:pt x="245" y="127"/>
                  </a:moveTo>
                  <a:lnTo>
                    <a:pt x="217" y="127"/>
                  </a:lnTo>
                  <a:lnTo>
                    <a:pt x="217" y="436"/>
                  </a:lnTo>
                  <a:lnTo>
                    <a:pt x="544" y="436"/>
                  </a:lnTo>
                  <a:lnTo>
                    <a:pt x="544" y="286"/>
                  </a:lnTo>
                  <a:lnTo>
                    <a:pt x="245" y="127"/>
                  </a:lnTo>
                  <a:moveTo>
                    <a:pt x="0" y="0"/>
                  </a:moveTo>
                  <a:lnTo>
                    <a:pt x="0" y="349"/>
                  </a:lnTo>
                  <a:lnTo>
                    <a:pt x="0" y="436"/>
                  </a:lnTo>
                  <a:lnTo>
                    <a:pt x="123" y="436"/>
                  </a:lnTo>
                  <a:lnTo>
                    <a:pt x="123" y="124"/>
                  </a:lnTo>
                  <a:lnTo>
                    <a:pt x="123" y="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3" name="Freeform 45"/>
            <p:cNvSpPr>
              <a:spLocks/>
            </p:cNvSpPr>
            <p:nvPr/>
          </p:nvSpPr>
          <p:spPr bwMode="auto">
            <a:xfrm>
              <a:off x="4782" y="2260"/>
              <a:ext cx="165" cy="166"/>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4" name="Freeform 46"/>
            <p:cNvSpPr>
              <a:spLocks/>
            </p:cNvSpPr>
            <p:nvPr/>
          </p:nvSpPr>
          <p:spPr bwMode="auto">
            <a:xfrm>
              <a:off x="4751" y="1807"/>
              <a:ext cx="21" cy="2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5" name="Freeform 47"/>
            <p:cNvSpPr>
              <a:spLocks/>
            </p:cNvSpPr>
            <p:nvPr/>
          </p:nvSpPr>
          <p:spPr bwMode="auto">
            <a:xfrm>
              <a:off x="4785" y="1775"/>
              <a:ext cx="61" cy="110"/>
            </a:xfrm>
            <a:custGeom>
              <a:avLst/>
              <a:gdLst>
                <a:gd name="T0" fmla="*/ 49 w 61"/>
                <a:gd name="T1" fmla="*/ 0 h 110"/>
                <a:gd name="T2" fmla="*/ 61 w 61"/>
                <a:gd name="T3" fmla="*/ 110 h 110"/>
                <a:gd name="T4" fmla="*/ 0 w 61"/>
                <a:gd name="T5" fmla="*/ 100 h 110"/>
                <a:gd name="T6" fmla="*/ 49 w 61"/>
                <a:gd name="T7" fmla="*/ 0 h 110"/>
              </a:gdLst>
              <a:ahLst/>
              <a:cxnLst>
                <a:cxn ang="0">
                  <a:pos x="T0" y="T1"/>
                </a:cxn>
                <a:cxn ang="0">
                  <a:pos x="T2" y="T3"/>
                </a:cxn>
                <a:cxn ang="0">
                  <a:pos x="T4" y="T5"/>
                </a:cxn>
                <a:cxn ang="0">
                  <a:pos x="T6" y="T7"/>
                </a:cxn>
              </a:cxnLst>
              <a:rect l="0" t="0" r="r" b="b"/>
              <a:pathLst>
                <a:path w="61" h="110">
                  <a:moveTo>
                    <a:pt x="49" y="0"/>
                  </a:moveTo>
                  <a:lnTo>
                    <a:pt x="61" y="110"/>
                  </a:lnTo>
                  <a:lnTo>
                    <a:pt x="0" y="100"/>
                  </a:lnTo>
                  <a:lnTo>
                    <a:pt x="4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6" name="Freeform 48"/>
            <p:cNvSpPr>
              <a:spLocks/>
            </p:cNvSpPr>
            <p:nvPr/>
          </p:nvSpPr>
          <p:spPr bwMode="auto">
            <a:xfrm>
              <a:off x="5834" y="1237"/>
              <a:ext cx="456" cy="570"/>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7" name="Freeform 49"/>
            <p:cNvSpPr>
              <a:spLocks/>
            </p:cNvSpPr>
            <p:nvPr/>
          </p:nvSpPr>
          <p:spPr bwMode="auto">
            <a:xfrm>
              <a:off x="5838" y="1237"/>
              <a:ext cx="452" cy="570"/>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8" name="Freeform 50"/>
            <p:cNvSpPr>
              <a:spLocks/>
            </p:cNvSpPr>
            <p:nvPr/>
          </p:nvSpPr>
          <p:spPr bwMode="auto">
            <a:xfrm>
              <a:off x="5655" y="3485"/>
              <a:ext cx="234" cy="131"/>
            </a:xfrm>
            <a:custGeom>
              <a:avLst/>
              <a:gdLst>
                <a:gd name="T0" fmla="*/ 234 w 234"/>
                <a:gd name="T1" fmla="*/ 100 h 131"/>
                <a:gd name="T2" fmla="*/ 133 w 234"/>
                <a:gd name="T3" fmla="*/ 0 h 131"/>
                <a:gd name="T4" fmla="*/ 0 w 234"/>
                <a:gd name="T5" fmla="*/ 0 h 131"/>
                <a:gd name="T6" fmla="*/ 0 w 234"/>
                <a:gd name="T7" fmla="*/ 131 h 131"/>
                <a:gd name="T8" fmla="*/ 234 w 234"/>
                <a:gd name="T9" fmla="*/ 131 h 131"/>
                <a:gd name="T10" fmla="*/ 234 w 234"/>
                <a:gd name="T11" fmla="*/ 100 h 131"/>
              </a:gdLst>
              <a:ahLst/>
              <a:cxnLst>
                <a:cxn ang="0">
                  <a:pos x="T0" y="T1"/>
                </a:cxn>
                <a:cxn ang="0">
                  <a:pos x="T2" y="T3"/>
                </a:cxn>
                <a:cxn ang="0">
                  <a:pos x="T4" y="T5"/>
                </a:cxn>
                <a:cxn ang="0">
                  <a:pos x="T6" y="T7"/>
                </a:cxn>
                <a:cxn ang="0">
                  <a:pos x="T8" y="T9"/>
                </a:cxn>
                <a:cxn ang="0">
                  <a:pos x="T10" y="T11"/>
                </a:cxn>
              </a:cxnLst>
              <a:rect l="0" t="0" r="r" b="b"/>
              <a:pathLst>
                <a:path w="234" h="131">
                  <a:moveTo>
                    <a:pt x="234" y="100"/>
                  </a:moveTo>
                  <a:lnTo>
                    <a:pt x="133" y="0"/>
                  </a:lnTo>
                  <a:lnTo>
                    <a:pt x="0" y="0"/>
                  </a:lnTo>
                  <a:lnTo>
                    <a:pt x="0" y="131"/>
                  </a:lnTo>
                  <a:lnTo>
                    <a:pt x="234" y="131"/>
                  </a:lnTo>
                  <a:lnTo>
                    <a:pt x="234"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9" name="Rectangle 51"/>
            <p:cNvSpPr>
              <a:spLocks noChangeArrowheads="1"/>
            </p:cNvSpPr>
            <p:nvPr/>
          </p:nvSpPr>
          <p:spPr bwMode="auto">
            <a:xfrm>
              <a:off x="5655" y="2632"/>
              <a:ext cx="131" cy="85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0" name="Rectangle 52"/>
            <p:cNvSpPr>
              <a:spLocks noChangeArrowheads="1"/>
            </p:cNvSpPr>
            <p:nvPr/>
          </p:nvSpPr>
          <p:spPr bwMode="auto">
            <a:xfrm>
              <a:off x="5655" y="2632"/>
              <a:ext cx="131"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1" name="Rectangle 53"/>
            <p:cNvSpPr>
              <a:spLocks noChangeArrowheads="1"/>
            </p:cNvSpPr>
            <p:nvPr/>
          </p:nvSpPr>
          <p:spPr bwMode="auto">
            <a:xfrm>
              <a:off x="5452" y="2632"/>
              <a:ext cx="131" cy="85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2" name="Rectangle 54"/>
            <p:cNvSpPr>
              <a:spLocks noChangeArrowheads="1"/>
            </p:cNvSpPr>
            <p:nvPr/>
          </p:nvSpPr>
          <p:spPr bwMode="auto">
            <a:xfrm>
              <a:off x="5452" y="2632"/>
              <a:ext cx="131"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3" name="Freeform 55"/>
            <p:cNvSpPr>
              <a:spLocks/>
            </p:cNvSpPr>
            <p:nvPr/>
          </p:nvSpPr>
          <p:spPr bwMode="auto">
            <a:xfrm>
              <a:off x="5452" y="3485"/>
              <a:ext cx="232" cy="131"/>
            </a:xfrm>
            <a:custGeom>
              <a:avLst/>
              <a:gdLst>
                <a:gd name="T0" fmla="*/ 232 w 232"/>
                <a:gd name="T1" fmla="*/ 100 h 131"/>
                <a:gd name="T2" fmla="*/ 132 w 232"/>
                <a:gd name="T3" fmla="*/ 0 h 131"/>
                <a:gd name="T4" fmla="*/ 0 w 232"/>
                <a:gd name="T5" fmla="*/ 0 h 131"/>
                <a:gd name="T6" fmla="*/ 0 w 232"/>
                <a:gd name="T7" fmla="*/ 131 h 131"/>
                <a:gd name="T8" fmla="*/ 232 w 232"/>
                <a:gd name="T9" fmla="*/ 131 h 131"/>
                <a:gd name="T10" fmla="*/ 232 w 232"/>
                <a:gd name="T11" fmla="*/ 100 h 131"/>
              </a:gdLst>
              <a:ahLst/>
              <a:cxnLst>
                <a:cxn ang="0">
                  <a:pos x="T0" y="T1"/>
                </a:cxn>
                <a:cxn ang="0">
                  <a:pos x="T2" y="T3"/>
                </a:cxn>
                <a:cxn ang="0">
                  <a:pos x="T4" y="T5"/>
                </a:cxn>
                <a:cxn ang="0">
                  <a:pos x="T6" y="T7"/>
                </a:cxn>
                <a:cxn ang="0">
                  <a:pos x="T8" y="T9"/>
                </a:cxn>
                <a:cxn ang="0">
                  <a:pos x="T10" y="T11"/>
                </a:cxn>
              </a:cxnLst>
              <a:rect l="0" t="0" r="r" b="b"/>
              <a:pathLst>
                <a:path w="232" h="131">
                  <a:moveTo>
                    <a:pt x="232" y="100"/>
                  </a:moveTo>
                  <a:lnTo>
                    <a:pt x="132" y="0"/>
                  </a:lnTo>
                  <a:lnTo>
                    <a:pt x="0" y="0"/>
                  </a:lnTo>
                  <a:lnTo>
                    <a:pt x="0" y="131"/>
                  </a:lnTo>
                  <a:lnTo>
                    <a:pt x="232" y="131"/>
                  </a:lnTo>
                  <a:lnTo>
                    <a:pt x="232"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4" name="Rectangle 56"/>
            <p:cNvSpPr>
              <a:spLocks noChangeArrowheads="1"/>
            </p:cNvSpPr>
            <p:nvPr/>
          </p:nvSpPr>
          <p:spPr bwMode="auto">
            <a:xfrm>
              <a:off x="5362" y="1695"/>
              <a:ext cx="479" cy="9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5" name="Rectangle 57"/>
            <p:cNvSpPr>
              <a:spLocks noChangeArrowheads="1"/>
            </p:cNvSpPr>
            <p:nvPr/>
          </p:nvSpPr>
          <p:spPr bwMode="auto">
            <a:xfrm>
              <a:off x="5362" y="1695"/>
              <a:ext cx="479"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6" name="Freeform 58"/>
            <p:cNvSpPr>
              <a:spLocks noEditPoints="1"/>
            </p:cNvSpPr>
            <p:nvPr/>
          </p:nvSpPr>
          <p:spPr bwMode="auto">
            <a:xfrm>
              <a:off x="5362" y="1990"/>
              <a:ext cx="479" cy="680"/>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7" name="Freeform 59"/>
            <p:cNvSpPr>
              <a:spLocks/>
            </p:cNvSpPr>
            <p:nvPr/>
          </p:nvSpPr>
          <p:spPr bwMode="auto">
            <a:xfrm>
              <a:off x="5245" y="1697"/>
              <a:ext cx="217" cy="835"/>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8" name="Freeform 60"/>
            <p:cNvSpPr>
              <a:spLocks/>
            </p:cNvSpPr>
            <p:nvPr/>
          </p:nvSpPr>
          <p:spPr bwMode="auto">
            <a:xfrm>
              <a:off x="5593" y="1544"/>
              <a:ext cx="126" cy="151"/>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9" name="Freeform 61"/>
            <p:cNvSpPr>
              <a:spLocks/>
            </p:cNvSpPr>
            <p:nvPr/>
          </p:nvSpPr>
          <p:spPr bwMode="auto">
            <a:xfrm>
              <a:off x="5734" y="1367"/>
              <a:ext cx="90" cy="130"/>
            </a:xfrm>
            <a:custGeom>
              <a:avLst/>
              <a:gdLst>
                <a:gd name="T0" fmla="*/ 0 w 90"/>
                <a:gd name="T1" fmla="*/ 0 h 130"/>
                <a:gd name="T2" fmla="*/ 90 w 90"/>
                <a:gd name="T3" fmla="*/ 99 h 130"/>
                <a:gd name="T4" fmla="*/ 24 w 90"/>
                <a:gd name="T5" fmla="*/ 130 h 130"/>
                <a:gd name="T6" fmla="*/ 0 w 90"/>
                <a:gd name="T7" fmla="*/ 0 h 130"/>
              </a:gdLst>
              <a:ahLst/>
              <a:cxnLst>
                <a:cxn ang="0">
                  <a:pos x="T0" y="T1"/>
                </a:cxn>
                <a:cxn ang="0">
                  <a:pos x="T2" y="T3"/>
                </a:cxn>
                <a:cxn ang="0">
                  <a:pos x="T4" y="T5"/>
                </a:cxn>
                <a:cxn ang="0">
                  <a:pos x="T6" y="T7"/>
                </a:cxn>
              </a:cxnLst>
              <a:rect l="0" t="0" r="r" b="b"/>
              <a:pathLst>
                <a:path w="90" h="130">
                  <a:moveTo>
                    <a:pt x="0" y="0"/>
                  </a:moveTo>
                  <a:lnTo>
                    <a:pt x="90" y="99"/>
                  </a:lnTo>
                  <a:lnTo>
                    <a:pt x="24" y="130"/>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0" name="Freeform 62"/>
            <p:cNvSpPr>
              <a:spLocks/>
            </p:cNvSpPr>
            <p:nvPr/>
          </p:nvSpPr>
          <p:spPr bwMode="auto">
            <a:xfrm>
              <a:off x="5683" y="1413"/>
              <a:ext cx="20" cy="2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1" name="Freeform 63"/>
            <p:cNvSpPr>
              <a:spLocks/>
            </p:cNvSpPr>
            <p:nvPr/>
          </p:nvSpPr>
          <p:spPr bwMode="auto">
            <a:xfrm>
              <a:off x="6673" y="1778"/>
              <a:ext cx="20" cy="2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2" name="Freeform 66"/>
            <p:cNvSpPr>
              <a:spLocks/>
            </p:cNvSpPr>
            <p:nvPr/>
          </p:nvSpPr>
          <p:spPr bwMode="auto">
            <a:xfrm>
              <a:off x="6211" y="2093"/>
              <a:ext cx="403" cy="381"/>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3" name="Freeform 67"/>
            <p:cNvSpPr>
              <a:spLocks/>
            </p:cNvSpPr>
            <p:nvPr/>
          </p:nvSpPr>
          <p:spPr bwMode="auto">
            <a:xfrm>
              <a:off x="6425" y="2229"/>
              <a:ext cx="186" cy="204"/>
            </a:xfrm>
            <a:custGeom>
              <a:avLst/>
              <a:gdLst>
                <a:gd name="T0" fmla="*/ 151 w 186"/>
                <a:gd name="T1" fmla="*/ 0 h 204"/>
                <a:gd name="T2" fmla="*/ 0 w 186"/>
                <a:gd name="T3" fmla="*/ 174 h 204"/>
                <a:gd name="T4" fmla="*/ 34 w 186"/>
                <a:gd name="T5" fmla="*/ 204 h 204"/>
                <a:gd name="T6" fmla="*/ 186 w 186"/>
                <a:gd name="T7" fmla="*/ 31 h 204"/>
                <a:gd name="T8" fmla="*/ 151 w 186"/>
                <a:gd name="T9" fmla="*/ 0 h 204"/>
              </a:gdLst>
              <a:ahLst/>
              <a:cxnLst>
                <a:cxn ang="0">
                  <a:pos x="T0" y="T1"/>
                </a:cxn>
                <a:cxn ang="0">
                  <a:pos x="T2" y="T3"/>
                </a:cxn>
                <a:cxn ang="0">
                  <a:pos x="T4" y="T5"/>
                </a:cxn>
                <a:cxn ang="0">
                  <a:pos x="T6" y="T7"/>
                </a:cxn>
                <a:cxn ang="0">
                  <a:pos x="T8" y="T9"/>
                </a:cxn>
              </a:cxnLst>
              <a:rect l="0" t="0" r="r" b="b"/>
              <a:pathLst>
                <a:path w="186" h="204">
                  <a:moveTo>
                    <a:pt x="151" y="0"/>
                  </a:moveTo>
                  <a:lnTo>
                    <a:pt x="0" y="174"/>
                  </a:lnTo>
                  <a:lnTo>
                    <a:pt x="34" y="204"/>
                  </a:lnTo>
                  <a:lnTo>
                    <a:pt x="186" y="31"/>
                  </a:lnTo>
                  <a:lnTo>
                    <a:pt x="151"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4" name="Freeform 68"/>
            <p:cNvSpPr>
              <a:spLocks/>
            </p:cNvSpPr>
            <p:nvPr/>
          </p:nvSpPr>
          <p:spPr bwMode="auto">
            <a:xfrm>
              <a:off x="6547" y="2229"/>
              <a:ext cx="64" cy="66"/>
            </a:xfrm>
            <a:custGeom>
              <a:avLst/>
              <a:gdLst>
                <a:gd name="T0" fmla="*/ 0 w 64"/>
                <a:gd name="T1" fmla="*/ 37 h 66"/>
                <a:gd name="T2" fmla="*/ 34 w 64"/>
                <a:gd name="T3" fmla="*/ 66 h 66"/>
                <a:gd name="T4" fmla="*/ 64 w 64"/>
                <a:gd name="T5" fmla="*/ 31 h 66"/>
                <a:gd name="T6" fmla="*/ 29 w 64"/>
                <a:gd name="T7" fmla="*/ 0 h 66"/>
                <a:gd name="T8" fmla="*/ 0 w 64"/>
                <a:gd name="T9" fmla="*/ 37 h 66"/>
              </a:gdLst>
              <a:ahLst/>
              <a:cxnLst>
                <a:cxn ang="0">
                  <a:pos x="T0" y="T1"/>
                </a:cxn>
                <a:cxn ang="0">
                  <a:pos x="T2" y="T3"/>
                </a:cxn>
                <a:cxn ang="0">
                  <a:pos x="T4" y="T5"/>
                </a:cxn>
                <a:cxn ang="0">
                  <a:pos x="T6" y="T7"/>
                </a:cxn>
                <a:cxn ang="0">
                  <a:pos x="T8" y="T9"/>
                </a:cxn>
              </a:cxnLst>
              <a:rect l="0" t="0" r="r" b="b"/>
              <a:pathLst>
                <a:path w="64" h="66">
                  <a:moveTo>
                    <a:pt x="0" y="37"/>
                  </a:moveTo>
                  <a:lnTo>
                    <a:pt x="34" y="66"/>
                  </a:lnTo>
                  <a:lnTo>
                    <a:pt x="64" y="31"/>
                  </a:lnTo>
                  <a:lnTo>
                    <a:pt x="29" y="0"/>
                  </a:lnTo>
                  <a:lnTo>
                    <a:pt x="0" y="37"/>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5" name="Freeform 69"/>
            <p:cNvSpPr>
              <a:spLocks/>
            </p:cNvSpPr>
            <p:nvPr/>
          </p:nvSpPr>
          <p:spPr bwMode="auto">
            <a:xfrm>
              <a:off x="6528" y="2266"/>
              <a:ext cx="53" cy="49"/>
            </a:xfrm>
            <a:custGeom>
              <a:avLst/>
              <a:gdLst>
                <a:gd name="T0" fmla="*/ 19 w 53"/>
                <a:gd name="T1" fmla="*/ 0 h 49"/>
                <a:gd name="T2" fmla="*/ 53 w 53"/>
                <a:gd name="T3" fmla="*/ 29 h 49"/>
                <a:gd name="T4" fmla="*/ 35 w 53"/>
                <a:gd name="T5" fmla="*/ 49 h 49"/>
                <a:gd name="T6" fmla="*/ 0 w 53"/>
                <a:gd name="T7" fmla="*/ 20 h 49"/>
                <a:gd name="T8" fmla="*/ 19 w 53"/>
                <a:gd name="T9" fmla="*/ 0 h 49"/>
              </a:gdLst>
              <a:ahLst/>
              <a:cxnLst>
                <a:cxn ang="0">
                  <a:pos x="T0" y="T1"/>
                </a:cxn>
                <a:cxn ang="0">
                  <a:pos x="T2" y="T3"/>
                </a:cxn>
                <a:cxn ang="0">
                  <a:pos x="T4" y="T5"/>
                </a:cxn>
                <a:cxn ang="0">
                  <a:pos x="T6" y="T7"/>
                </a:cxn>
                <a:cxn ang="0">
                  <a:pos x="T8" y="T9"/>
                </a:cxn>
              </a:cxnLst>
              <a:rect l="0" t="0" r="r" b="b"/>
              <a:pathLst>
                <a:path w="53" h="49">
                  <a:moveTo>
                    <a:pt x="19" y="0"/>
                  </a:moveTo>
                  <a:lnTo>
                    <a:pt x="53" y="29"/>
                  </a:lnTo>
                  <a:lnTo>
                    <a:pt x="35" y="49"/>
                  </a:lnTo>
                  <a:lnTo>
                    <a:pt x="0" y="20"/>
                  </a:ln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6" name="Freeform 70"/>
            <p:cNvSpPr>
              <a:spLocks/>
            </p:cNvSpPr>
            <p:nvPr/>
          </p:nvSpPr>
          <p:spPr bwMode="auto">
            <a:xfrm>
              <a:off x="6528" y="2266"/>
              <a:ext cx="53" cy="49"/>
            </a:xfrm>
            <a:custGeom>
              <a:avLst/>
              <a:gdLst>
                <a:gd name="T0" fmla="*/ 19 w 53"/>
                <a:gd name="T1" fmla="*/ 0 h 49"/>
                <a:gd name="T2" fmla="*/ 53 w 53"/>
                <a:gd name="T3" fmla="*/ 29 h 49"/>
                <a:gd name="T4" fmla="*/ 35 w 53"/>
                <a:gd name="T5" fmla="*/ 49 h 49"/>
                <a:gd name="T6" fmla="*/ 0 w 53"/>
                <a:gd name="T7" fmla="*/ 20 h 49"/>
              </a:gdLst>
              <a:ahLst/>
              <a:cxnLst>
                <a:cxn ang="0">
                  <a:pos x="T0" y="T1"/>
                </a:cxn>
                <a:cxn ang="0">
                  <a:pos x="T2" y="T3"/>
                </a:cxn>
                <a:cxn ang="0">
                  <a:pos x="T4" y="T5"/>
                </a:cxn>
                <a:cxn ang="0">
                  <a:pos x="T6" y="T7"/>
                </a:cxn>
              </a:cxnLst>
              <a:rect l="0" t="0" r="r" b="b"/>
              <a:pathLst>
                <a:path w="53" h="49">
                  <a:moveTo>
                    <a:pt x="19" y="0"/>
                  </a:moveTo>
                  <a:lnTo>
                    <a:pt x="53" y="29"/>
                  </a:lnTo>
                  <a:lnTo>
                    <a:pt x="35" y="49"/>
                  </a:lnTo>
                  <a:lnTo>
                    <a:pt x="0"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7" name="Freeform 71"/>
            <p:cNvSpPr>
              <a:spLocks/>
            </p:cNvSpPr>
            <p:nvPr/>
          </p:nvSpPr>
          <p:spPr bwMode="auto">
            <a:xfrm>
              <a:off x="6411" y="2403"/>
              <a:ext cx="48" cy="49"/>
            </a:xfrm>
            <a:custGeom>
              <a:avLst/>
              <a:gdLst>
                <a:gd name="T0" fmla="*/ 14 w 48"/>
                <a:gd name="T1" fmla="*/ 0 h 49"/>
                <a:gd name="T2" fmla="*/ 48 w 48"/>
                <a:gd name="T3" fmla="*/ 30 h 49"/>
                <a:gd name="T4" fmla="*/ 0 w 48"/>
                <a:gd name="T5" fmla="*/ 49 h 49"/>
                <a:gd name="T6" fmla="*/ 14 w 48"/>
                <a:gd name="T7" fmla="*/ 0 h 49"/>
              </a:gdLst>
              <a:ahLst/>
              <a:cxnLst>
                <a:cxn ang="0">
                  <a:pos x="T0" y="T1"/>
                </a:cxn>
                <a:cxn ang="0">
                  <a:pos x="T2" y="T3"/>
                </a:cxn>
                <a:cxn ang="0">
                  <a:pos x="T4" y="T5"/>
                </a:cxn>
                <a:cxn ang="0">
                  <a:pos x="T6" y="T7"/>
                </a:cxn>
              </a:cxnLst>
              <a:rect l="0" t="0" r="r" b="b"/>
              <a:pathLst>
                <a:path w="48" h="49">
                  <a:moveTo>
                    <a:pt x="14" y="0"/>
                  </a:moveTo>
                  <a:lnTo>
                    <a:pt x="48" y="30"/>
                  </a:lnTo>
                  <a:lnTo>
                    <a:pt x="0" y="49"/>
                  </a:lnTo>
                  <a:lnTo>
                    <a:pt x="1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8" name="Freeform 72"/>
            <p:cNvSpPr>
              <a:spLocks/>
            </p:cNvSpPr>
            <p:nvPr/>
          </p:nvSpPr>
          <p:spPr bwMode="auto">
            <a:xfrm>
              <a:off x="6411" y="2427"/>
              <a:ext cx="24" cy="25"/>
            </a:xfrm>
            <a:custGeom>
              <a:avLst/>
              <a:gdLst>
                <a:gd name="T0" fmla="*/ 24 w 24"/>
                <a:gd name="T1" fmla="*/ 16 h 25"/>
                <a:gd name="T2" fmla="*/ 7 w 24"/>
                <a:gd name="T3" fmla="*/ 0 h 25"/>
                <a:gd name="T4" fmla="*/ 0 w 24"/>
                <a:gd name="T5" fmla="*/ 25 h 25"/>
                <a:gd name="T6" fmla="*/ 24 w 24"/>
                <a:gd name="T7" fmla="*/ 16 h 25"/>
              </a:gdLst>
              <a:ahLst/>
              <a:cxnLst>
                <a:cxn ang="0">
                  <a:pos x="T0" y="T1"/>
                </a:cxn>
                <a:cxn ang="0">
                  <a:pos x="T2" y="T3"/>
                </a:cxn>
                <a:cxn ang="0">
                  <a:pos x="T4" y="T5"/>
                </a:cxn>
                <a:cxn ang="0">
                  <a:pos x="T6" y="T7"/>
                </a:cxn>
              </a:cxnLst>
              <a:rect l="0" t="0" r="r" b="b"/>
              <a:pathLst>
                <a:path w="24" h="25">
                  <a:moveTo>
                    <a:pt x="24" y="16"/>
                  </a:moveTo>
                  <a:lnTo>
                    <a:pt x="7" y="0"/>
                  </a:lnTo>
                  <a:lnTo>
                    <a:pt x="0" y="25"/>
                  </a:lnTo>
                  <a:lnTo>
                    <a:pt x="24" y="1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9" name="Freeform 73"/>
            <p:cNvSpPr>
              <a:spLocks/>
            </p:cNvSpPr>
            <p:nvPr/>
          </p:nvSpPr>
          <p:spPr bwMode="auto">
            <a:xfrm>
              <a:off x="6433" y="2272"/>
              <a:ext cx="164" cy="164"/>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0" name="Freeform 74"/>
            <p:cNvSpPr>
              <a:spLocks/>
            </p:cNvSpPr>
            <p:nvPr/>
          </p:nvSpPr>
          <p:spPr bwMode="auto">
            <a:xfrm>
              <a:off x="6098" y="2367"/>
              <a:ext cx="139" cy="134"/>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1" name="Rectangle 75"/>
            <p:cNvSpPr>
              <a:spLocks noChangeArrowheads="1"/>
            </p:cNvSpPr>
            <p:nvPr/>
          </p:nvSpPr>
          <p:spPr bwMode="auto">
            <a:xfrm>
              <a:off x="4481" y="2574"/>
              <a:ext cx="94" cy="104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2" name="Rectangle 76"/>
            <p:cNvSpPr>
              <a:spLocks noChangeArrowheads="1"/>
            </p:cNvSpPr>
            <p:nvPr/>
          </p:nvSpPr>
          <p:spPr bwMode="auto">
            <a:xfrm>
              <a:off x="4481" y="2574"/>
              <a:ext cx="94" cy="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3" name="Rectangle 77"/>
            <p:cNvSpPr>
              <a:spLocks noChangeArrowheads="1"/>
            </p:cNvSpPr>
            <p:nvPr/>
          </p:nvSpPr>
          <p:spPr bwMode="auto">
            <a:xfrm>
              <a:off x="4954" y="2577"/>
              <a:ext cx="95" cy="10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4" name="Rectangle 78"/>
            <p:cNvSpPr>
              <a:spLocks noChangeArrowheads="1"/>
            </p:cNvSpPr>
            <p:nvPr/>
          </p:nvSpPr>
          <p:spPr bwMode="auto">
            <a:xfrm>
              <a:off x="4954" y="2577"/>
              <a:ext cx="95"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5" name="Rectangle 79"/>
            <p:cNvSpPr>
              <a:spLocks noChangeArrowheads="1"/>
            </p:cNvSpPr>
            <p:nvPr/>
          </p:nvSpPr>
          <p:spPr bwMode="auto">
            <a:xfrm>
              <a:off x="6780" y="2577"/>
              <a:ext cx="94" cy="10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6" name="Rectangle 80"/>
            <p:cNvSpPr>
              <a:spLocks noChangeArrowheads="1"/>
            </p:cNvSpPr>
            <p:nvPr/>
          </p:nvSpPr>
          <p:spPr bwMode="auto">
            <a:xfrm>
              <a:off x="6780" y="2577"/>
              <a:ext cx="94"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7" name="Rectangle 81"/>
            <p:cNvSpPr>
              <a:spLocks noChangeArrowheads="1"/>
            </p:cNvSpPr>
            <p:nvPr/>
          </p:nvSpPr>
          <p:spPr bwMode="auto">
            <a:xfrm>
              <a:off x="6308" y="2577"/>
              <a:ext cx="94" cy="10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8" name="Rectangle 82"/>
            <p:cNvSpPr>
              <a:spLocks noChangeArrowheads="1"/>
            </p:cNvSpPr>
            <p:nvPr/>
          </p:nvSpPr>
          <p:spPr bwMode="auto">
            <a:xfrm>
              <a:off x="6308" y="2577"/>
              <a:ext cx="94"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9" name="Rectangle 83"/>
            <p:cNvSpPr>
              <a:spLocks noChangeArrowheads="1"/>
            </p:cNvSpPr>
            <p:nvPr/>
          </p:nvSpPr>
          <p:spPr bwMode="auto">
            <a:xfrm>
              <a:off x="4481" y="2470"/>
              <a:ext cx="2393" cy="10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0" name="Rectangle 84"/>
            <p:cNvSpPr>
              <a:spLocks noChangeArrowheads="1"/>
            </p:cNvSpPr>
            <p:nvPr/>
          </p:nvSpPr>
          <p:spPr bwMode="auto">
            <a:xfrm>
              <a:off x="4481" y="2470"/>
              <a:ext cx="239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1" name="Rectangle 85"/>
            <p:cNvSpPr>
              <a:spLocks noChangeArrowheads="1"/>
            </p:cNvSpPr>
            <p:nvPr/>
          </p:nvSpPr>
          <p:spPr bwMode="auto">
            <a:xfrm>
              <a:off x="4527" y="2577"/>
              <a:ext cx="48" cy="1046"/>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2" name="Freeform 86"/>
            <p:cNvSpPr>
              <a:spLocks/>
            </p:cNvSpPr>
            <p:nvPr/>
          </p:nvSpPr>
          <p:spPr bwMode="auto">
            <a:xfrm>
              <a:off x="5002" y="2577"/>
              <a:ext cx="47" cy="1046"/>
            </a:xfrm>
            <a:custGeom>
              <a:avLst/>
              <a:gdLst>
                <a:gd name="T0" fmla="*/ 47 w 47"/>
                <a:gd name="T1" fmla="*/ 0 h 1046"/>
                <a:gd name="T2" fmla="*/ 0 w 47"/>
                <a:gd name="T3" fmla="*/ 0 h 1046"/>
                <a:gd name="T4" fmla="*/ 0 w 47"/>
                <a:gd name="T5" fmla="*/ 1046 h 1046"/>
                <a:gd name="T6" fmla="*/ 47 w 47"/>
                <a:gd name="T7" fmla="*/ 1046 h 1046"/>
                <a:gd name="T8" fmla="*/ 47 w 47"/>
                <a:gd name="T9" fmla="*/ 884 h 1046"/>
                <a:gd name="T10" fmla="*/ 47 w 47"/>
                <a:gd name="T11" fmla="*/ 309 h 1046"/>
                <a:gd name="T12" fmla="*/ 47 w 47"/>
                <a:gd name="T13" fmla="*/ 0 h 1046"/>
              </a:gdLst>
              <a:ahLst/>
              <a:cxnLst>
                <a:cxn ang="0">
                  <a:pos x="T0" y="T1"/>
                </a:cxn>
                <a:cxn ang="0">
                  <a:pos x="T2" y="T3"/>
                </a:cxn>
                <a:cxn ang="0">
                  <a:pos x="T4" y="T5"/>
                </a:cxn>
                <a:cxn ang="0">
                  <a:pos x="T6" y="T7"/>
                </a:cxn>
                <a:cxn ang="0">
                  <a:pos x="T8" y="T9"/>
                </a:cxn>
                <a:cxn ang="0">
                  <a:pos x="T10" y="T11"/>
                </a:cxn>
                <a:cxn ang="0">
                  <a:pos x="T12" y="T13"/>
                </a:cxn>
              </a:cxnLst>
              <a:rect l="0" t="0" r="r" b="b"/>
              <a:pathLst>
                <a:path w="47" h="1046">
                  <a:moveTo>
                    <a:pt x="47" y="0"/>
                  </a:moveTo>
                  <a:lnTo>
                    <a:pt x="0" y="0"/>
                  </a:lnTo>
                  <a:lnTo>
                    <a:pt x="0" y="1046"/>
                  </a:lnTo>
                  <a:lnTo>
                    <a:pt x="47" y="1046"/>
                  </a:lnTo>
                  <a:lnTo>
                    <a:pt x="47" y="884"/>
                  </a:lnTo>
                  <a:lnTo>
                    <a:pt x="47" y="309"/>
                  </a:lnTo>
                  <a:lnTo>
                    <a:pt x="4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3" name="Freeform 87"/>
            <p:cNvSpPr>
              <a:spLocks/>
            </p:cNvSpPr>
            <p:nvPr/>
          </p:nvSpPr>
          <p:spPr bwMode="auto">
            <a:xfrm>
              <a:off x="5002" y="2577"/>
              <a:ext cx="47" cy="1046"/>
            </a:xfrm>
            <a:custGeom>
              <a:avLst/>
              <a:gdLst>
                <a:gd name="T0" fmla="*/ 47 w 47"/>
                <a:gd name="T1" fmla="*/ 0 h 1046"/>
                <a:gd name="T2" fmla="*/ 0 w 47"/>
                <a:gd name="T3" fmla="*/ 0 h 1046"/>
                <a:gd name="T4" fmla="*/ 0 w 47"/>
                <a:gd name="T5" fmla="*/ 1046 h 1046"/>
                <a:gd name="T6" fmla="*/ 47 w 47"/>
                <a:gd name="T7" fmla="*/ 1046 h 1046"/>
                <a:gd name="T8" fmla="*/ 47 w 47"/>
                <a:gd name="T9" fmla="*/ 884 h 1046"/>
                <a:gd name="T10" fmla="*/ 47 w 47"/>
                <a:gd name="T11" fmla="*/ 309 h 1046"/>
                <a:gd name="T12" fmla="*/ 47 w 47"/>
                <a:gd name="T13" fmla="*/ 0 h 1046"/>
              </a:gdLst>
              <a:ahLst/>
              <a:cxnLst>
                <a:cxn ang="0">
                  <a:pos x="T0" y="T1"/>
                </a:cxn>
                <a:cxn ang="0">
                  <a:pos x="T2" y="T3"/>
                </a:cxn>
                <a:cxn ang="0">
                  <a:pos x="T4" y="T5"/>
                </a:cxn>
                <a:cxn ang="0">
                  <a:pos x="T6" y="T7"/>
                </a:cxn>
                <a:cxn ang="0">
                  <a:pos x="T8" y="T9"/>
                </a:cxn>
                <a:cxn ang="0">
                  <a:pos x="T10" y="T11"/>
                </a:cxn>
                <a:cxn ang="0">
                  <a:pos x="T12" y="T13"/>
                </a:cxn>
              </a:cxnLst>
              <a:rect l="0" t="0" r="r" b="b"/>
              <a:pathLst>
                <a:path w="47" h="1046">
                  <a:moveTo>
                    <a:pt x="47" y="0"/>
                  </a:moveTo>
                  <a:lnTo>
                    <a:pt x="0" y="0"/>
                  </a:lnTo>
                  <a:lnTo>
                    <a:pt x="0" y="1046"/>
                  </a:lnTo>
                  <a:lnTo>
                    <a:pt x="47" y="1046"/>
                  </a:lnTo>
                  <a:lnTo>
                    <a:pt x="47" y="884"/>
                  </a:lnTo>
                  <a:lnTo>
                    <a:pt x="47" y="309"/>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4" name="Rectangle 88"/>
            <p:cNvSpPr>
              <a:spLocks noChangeArrowheads="1"/>
            </p:cNvSpPr>
            <p:nvPr/>
          </p:nvSpPr>
          <p:spPr bwMode="auto">
            <a:xfrm>
              <a:off x="6826" y="2577"/>
              <a:ext cx="47" cy="104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5" name="Rectangle 89"/>
            <p:cNvSpPr>
              <a:spLocks noChangeArrowheads="1"/>
            </p:cNvSpPr>
            <p:nvPr/>
          </p:nvSpPr>
          <p:spPr bwMode="auto">
            <a:xfrm>
              <a:off x="6826" y="2577"/>
              <a:ext cx="47"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6" name="Rectangle 90"/>
            <p:cNvSpPr>
              <a:spLocks noChangeArrowheads="1"/>
            </p:cNvSpPr>
            <p:nvPr/>
          </p:nvSpPr>
          <p:spPr bwMode="auto">
            <a:xfrm>
              <a:off x="6354" y="2577"/>
              <a:ext cx="47" cy="104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7" name="Rectangle 91"/>
            <p:cNvSpPr>
              <a:spLocks noChangeArrowheads="1"/>
            </p:cNvSpPr>
            <p:nvPr/>
          </p:nvSpPr>
          <p:spPr bwMode="auto">
            <a:xfrm>
              <a:off x="6354" y="2577"/>
              <a:ext cx="47"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8" name="Freeform 92"/>
            <p:cNvSpPr>
              <a:spLocks/>
            </p:cNvSpPr>
            <p:nvPr/>
          </p:nvSpPr>
          <p:spPr bwMode="auto">
            <a:xfrm>
              <a:off x="5001" y="2470"/>
              <a:ext cx="1873" cy="107"/>
            </a:xfrm>
            <a:custGeom>
              <a:avLst/>
              <a:gdLst>
                <a:gd name="T0" fmla="*/ 1873 w 1873"/>
                <a:gd name="T1" fmla="*/ 0 h 107"/>
                <a:gd name="T2" fmla="*/ 1229 w 1873"/>
                <a:gd name="T3" fmla="*/ 0 h 107"/>
                <a:gd name="T4" fmla="*/ 1110 w 1873"/>
                <a:gd name="T5" fmla="*/ 0 h 107"/>
                <a:gd name="T6" fmla="*/ 840 w 1873"/>
                <a:gd name="T7" fmla="*/ 0 h 107"/>
                <a:gd name="T8" fmla="*/ 361 w 1873"/>
                <a:gd name="T9" fmla="*/ 0 h 107"/>
                <a:gd name="T10" fmla="*/ 351 w 1873"/>
                <a:gd name="T11" fmla="*/ 0 h 107"/>
                <a:gd name="T12" fmla="*/ 244 w 1873"/>
                <a:gd name="T13" fmla="*/ 0 h 107"/>
                <a:gd name="T14" fmla="*/ 0 w 1873"/>
                <a:gd name="T15" fmla="*/ 0 h 107"/>
                <a:gd name="T16" fmla="*/ 0 w 1873"/>
                <a:gd name="T17" fmla="*/ 107 h 107"/>
                <a:gd name="T18" fmla="*/ 1 w 1873"/>
                <a:gd name="T19" fmla="*/ 107 h 107"/>
                <a:gd name="T20" fmla="*/ 48 w 1873"/>
                <a:gd name="T21" fmla="*/ 107 h 107"/>
                <a:gd name="T22" fmla="*/ 1353 w 1873"/>
                <a:gd name="T23" fmla="*/ 107 h 107"/>
                <a:gd name="T24" fmla="*/ 1400 w 1873"/>
                <a:gd name="T25" fmla="*/ 107 h 107"/>
                <a:gd name="T26" fmla="*/ 1825 w 1873"/>
                <a:gd name="T27" fmla="*/ 107 h 107"/>
                <a:gd name="T28" fmla="*/ 1872 w 1873"/>
                <a:gd name="T29" fmla="*/ 107 h 107"/>
                <a:gd name="T30" fmla="*/ 1873 w 1873"/>
                <a:gd name="T31" fmla="*/ 107 h 107"/>
                <a:gd name="T32" fmla="*/ 1873 w 1873"/>
                <a:gd name="T33" fmla="*/ 64 h 107"/>
                <a:gd name="T34" fmla="*/ 1873 w 1873"/>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3" h="107">
                  <a:moveTo>
                    <a:pt x="1873" y="0"/>
                  </a:moveTo>
                  <a:lnTo>
                    <a:pt x="1229" y="0"/>
                  </a:lnTo>
                  <a:lnTo>
                    <a:pt x="1110" y="0"/>
                  </a:lnTo>
                  <a:lnTo>
                    <a:pt x="840" y="0"/>
                  </a:lnTo>
                  <a:lnTo>
                    <a:pt x="361" y="0"/>
                  </a:lnTo>
                  <a:lnTo>
                    <a:pt x="351" y="0"/>
                  </a:lnTo>
                  <a:lnTo>
                    <a:pt x="244" y="0"/>
                  </a:lnTo>
                  <a:lnTo>
                    <a:pt x="0" y="0"/>
                  </a:lnTo>
                  <a:lnTo>
                    <a:pt x="0" y="107"/>
                  </a:lnTo>
                  <a:lnTo>
                    <a:pt x="1" y="107"/>
                  </a:lnTo>
                  <a:lnTo>
                    <a:pt x="48" y="107"/>
                  </a:lnTo>
                  <a:lnTo>
                    <a:pt x="1353" y="107"/>
                  </a:lnTo>
                  <a:lnTo>
                    <a:pt x="1400" y="107"/>
                  </a:lnTo>
                  <a:lnTo>
                    <a:pt x="1825" y="107"/>
                  </a:lnTo>
                  <a:lnTo>
                    <a:pt x="1872" y="107"/>
                  </a:lnTo>
                  <a:lnTo>
                    <a:pt x="1873" y="107"/>
                  </a:lnTo>
                  <a:lnTo>
                    <a:pt x="1873" y="64"/>
                  </a:lnTo>
                  <a:lnTo>
                    <a:pt x="187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9" name="Freeform 93"/>
            <p:cNvSpPr>
              <a:spLocks/>
            </p:cNvSpPr>
            <p:nvPr/>
          </p:nvSpPr>
          <p:spPr bwMode="auto">
            <a:xfrm>
              <a:off x="5001" y="2470"/>
              <a:ext cx="1873" cy="107"/>
            </a:xfrm>
            <a:custGeom>
              <a:avLst/>
              <a:gdLst>
                <a:gd name="T0" fmla="*/ 1873 w 1873"/>
                <a:gd name="T1" fmla="*/ 0 h 107"/>
                <a:gd name="T2" fmla="*/ 1229 w 1873"/>
                <a:gd name="T3" fmla="*/ 0 h 107"/>
                <a:gd name="T4" fmla="*/ 1110 w 1873"/>
                <a:gd name="T5" fmla="*/ 0 h 107"/>
                <a:gd name="T6" fmla="*/ 840 w 1873"/>
                <a:gd name="T7" fmla="*/ 0 h 107"/>
                <a:gd name="T8" fmla="*/ 361 w 1873"/>
                <a:gd name="T9" fmla="*/ 0 h 107"/>
                <a:gd name="T10" fmla="*/ 351 w 1873"/>
                <a:gd name="T11" fmla="*/ 0 h 107"/>
                <a:gd name="T12" fmla="*/ 244 w 1873"/>
                <a:gd name="T13" fmla="*/ 0 h 107"/>
                <a:gd name="T14" fmla="*/ 0 w 1873"/>
                <a:gd name="T15" fmla="*/ 0 h 107"/>
                <a:gd name="T16" fmla="*/ 0 w 1873"/>
                <a:gd name="T17" fmla="*/ 107 h 107"/>
                <a:gd name="T18" fmla="*/ 1 w 1873"/>
                <a:gd name="T19" fmla="*/ 107 h 107"/>
                <a:gd name="T20" fmla="*/ 48 w 1873"/>
                <a:gd name="T21" fmla="*/ 107 h 107"/>
                <a:gd name="T22" fmla="*/ 1353 w 1873"/>
                <a:gd name="T23" fmla="*/ 107 h 107"/>
                <a:gd name="T24" fmla="*/ 1400 w 1873"/>
                <a:gd name="T25" fmla="*/ 107 h 107"/>
                <a:gd name="T26" fmla="*/ 1825 w 1873"/>
                <a:gd name="T27" fmla="*/ 107 h 107"/>
                <a:gd name="T28" fmla="*/ 1872 w 1873"/>
                <a:gd name="T29" fmla="*/ 107 h 107"/>
                <a:gd name="T30" fmla="*/ 1873 w 1873"/>
                <a:gd name="T31" fmla="*/ 107 h 107"/>
                <a:gd name="T32" fmla="*/ 1873 w 1873"/>
                <a:gd name="T33" fmla="*/ 64 h 107"/>
                <a:gd name="T34" fmla="*/ 1873 w 1873"/>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3" h="107">
                  <a:moveTo>
                    <a:pt x="1873" y="0"/>
                  </a:moveTo>
                  <a:lnTo>
                    <a:pt x="1229" y="0"/>
                  </a:lnTo>
                  <a:lnTo>
                    <a:pt x="1110" y="0"/>
                  </a:lnTo>
                  <a:lnTo>
                    <a:pt x="840" y="0"/>
                  </a:lnTo>
                  <a:lnTo>
                    <a:pt x="361" y="0"/>
                  </a:lnTo>
                  <a:lnTo>
                    <a:pt x="351" y="0"/>
                  </a:lnTo>
                  <a:lnTo>
                    <a:pt x="244" y="0"/>
                  </a:lnTo>
                  <a:lnTo>
                    <a:pt x="0" y="0"/>
                  </a:lnTo>
                  <a:lnTo>
                    <a:pt x="0" y="107"/>
                  </a:lnTo>
                  <a:lnTo>
                    <a:pt x="1" y="107"/>
                  </a:lnTo>
                  <a:lnTo>
                    <a:pt x="48" y="107"/>
                  </a:lnTo>
                  <a:lnTo>
                    <a:pt x="1353" y="107"/>
                  </a:lnTo>
                  <a:lnTo>
                    <a:pt x="1400" y="107"/>
                  </a:lnTo>
                  <a:lnTo>
                    <a:pt x="1825" y="107"/>
                  </a:lnTo>
                  <a:lnTo>
                    <a:pt x="1872" y="107"/>
                  </a:lnTo>
                  <a:lnTo>
                    <a:pt x="1873" y="107"/>
                  </a:lnTo>
                  <a:lnTo>
                    <a:pt x="1873" y="64"/>
                  </a:lnTo>
                  <a:lnTo>
                    <a:pt x="18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0" name="Rectangle 94"/>
            <p:cNvSpPr>
              <a:spLocks noChangeArrowheads="1"/>
            </p:cNvSpPr>
            <p:nvPr/>
          </p:nvSpPr>
          <p:spPr bwMode="auto">
            <a:xfrm>
              <a:off x="4809" y="2410"/>
              <a:ext cx="619"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1" name="Rectangle 95"/>
            <p:cNvSpPr>
              <a:spLocks noChangeArrowheads="1"/>
            </p:cNvSpPr>
            <p:nvPr/>
          </p:nvSpPr>
          <p:spPr bwMode="auto">
            <a:xfrm>
              <a:off x="5026" y="2116"/>
              <a:ext cx="402" cy="3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2" name="Rectangle 96"/>
            <p:cNvSpPr>
              <a:spLocks noChangeArrowheads="1"/>
            </p:cNvSpPr>
            <p:nvPr/>
          </p:nvSpPr>
          <p:spPr bwMode="auto">
            <a:xfrm>
              <a:off x="4809" y="2410"/>
              <a:ext cx="252" cy="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3" name="Rectangle 97"/>
            <p:cNvSpPr>
              <a:spLocks noChangeArrowheads="1"/>
            </p:cNvSpPr>
            <p:nvPr/>
          </p:nvSpPr>
          <p:spPr bwMode="auto">
            <a:xfrm>
              <a:off x="5026" y="2116"/>
              <a:ext cx="35" cy="2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4" name="Freeform 98"/>
            <p:cNvSpPr>
              <a:spLocks/>
            </p:cNvSpPr>
            <p:nvPr/>
          </p:nvSpPr>
          <p:spPr bwMode="auto">
            <a:xfrm>
              <a:off x="5724" y="1873"/>
              <a:ext cx="64" cy="45"/>
            </a:xfrm>
            <a:custGeom>
              <a:avLst/>
              <a:gdLst>
                <a:gd name="T0" fmla="*/ 0 w 64"/>
                <a:gd name="T1" fmla="*/ 45 h 45"/>
                <a:gd name="T2" fmla="*/ 33 w 64"/>
                <a:gd name="T3" fmla="*/ 0 h 45"/>
                <a:gd name="T4" fmla="*/ 64 w 64"/>
                <a:gd name="T5" fmla="*/ 45 h 45"/>
                <a:gd name="T6" fmla="*/ 0 w 64"/>
                <a:gd name="T7" fmla="*/ 45 h 45"/>
              </a:gdLst>
              <a:ahLst/>
              <a:cxnLst>
                <a:cxn ang="0">
                  <a:pos x="T0" y="T1"/>
                </a:cxn>
                <a:cxn ang="0">
                  <a:pos x="T2" y="T3"/>
                </a:cxn>
                <a:cxn ang="0">
                  <a:pos x="T4" y="T5"/>
                </a:cxn>
                <a:cxn ang="0">
                  <a:pos x="T6" y="T7"/>
                </a:cxn>
              </a:cxnLst>
              <a:rect l="0" t="0" r="r" b="b"/>
              <a:pathLst>
                <a:path w="64" h="45">
                  <a:moveTo>
                    <a:pt x="0" y="45"/>
                  </a:moveTo>
                  <a:lnTo>
                    <a:pt x="33" y="0"/>
                  </a:lnTo>
                  <a:lnTo>
                    <a:pt x="64" y="45"/>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5" name="Freeform 99"/>
            <p:cNvSpPr>
              <a:spLocks/>
            </p:cNvSpPr>
            <p:nvPr/>
          </p:nvSpPr>
          <p:spPr bwMode="auto">
            <a:xfrm>
              <a:off x="5757" y="1873"/>
              <a:ext cx="63" cy="45"/>
            </a:xfrm>
            <a:custGeom>
              <a:avLst/>
              <a:gdLst>
                <a:gd name="T0" fmla="*/ 0 w 63"/>
                <a:gd name="T1" fmla="*/ 45 h 45"/>
                <a:gd name="T2" fmla="*/ 32 w 63"/>
                <a:gd name="T3" fmla="*/ 0 h 45"/>
                <a:gd name="T4" fmla="*/ 63 w 63"/>
                <a:gd name="T5" fmla="*/ 45 h 45"/>
                <a:gd name="T6" fmla="*/ 0 w 63"/>
                <a:gd name="T7" fmla="*/ 45 h 45"/>
              </a:gdLst>
              <a:ahLst/>
              <a:cxnLst>
                <a:cxn ang="0">
                  <a:pos x="T0" y="T1"/>
                </a:cxn>
                <a:cxn ang="0">
                  <a:pos x="T2" y="T3"/>
                </a:cxn>
                <a:cxn ang="0">
                  <a:pos x="T4" y="T5"/>
                </a:cxn>
                <a:cxn ang="0">
                  <a:pos x="T6" y="T7"/>
                </a:cxn>
              </a:cxnLst>
              <a:rect l="0" t="0" r="r" b="b"/>
              <a:pathLst>
                <a:path w="63" h="45">
                  <a:moveTo>
                    <a:pt x="0" y="45"/>
                  </a:moveTo>
                  <a:lnTo>
                    <a:pt x="32" y="0"/>
                  </a:lnTo>
                  <a:lnTo>
                    <a:pt x="63" y="45"/>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6" name="Freeform 100"/>
            <p:cNvSpPr>
              <a:spLocks/>
            </p:cNvSpPr>
            <p:nvPr/>
          </p:nvSpPr>
          <p:spPr bwMode="auto">
            <a:xfrm>
              <a:off x="5583" y="1694"/>
              <a:ext cx="106" cy="41"/>
            </a:xfrm>
            <a:custGeom>
              <a:avLst/>
              <a:gdLst>
                <a:gd name="T0" fmla="*/ 106 w 106"/>
                <a:gd name="T1" fmla="*/ 0 h 41"/>
                <a:gd name="T2" fmla="*/ 51 w 106"/>
                <a:gd name="T3" fmla="*/ 41 h 41"/>
                <a:gd name="T4" fmla="*/ 0 w 106"/>
                <a:gd name="T5" fmla="*/ 0 h 41"/>
                <a:gd name="T6" fmla="*/ 106 w 106"/>
                <a:gd name="T7" fmla="*/ 0 h 41"/>
              </a:gdLst>
              <a:ahLst/>
              <a:cxnLst>
                <a:cxn ang="0">
                  <a:pos x="T0" y="T1"/>
                </a:cxn>
                <a:cxn ang="0">
                  <a:pos x="T2" y="T3"/>
                </a:cxn>
                <a:cxn ang="0">
                  <a:pos x="T4" y="T5"/>
                </a:cxn>
                <a:cxn ang="0">
                  <a:pos x="T6" y="T7"/>
                </a:cxn>
              </a:cxnLst>
              <a:rect l="0" t="0" r="r" b="b"/>
              <a:pathLst>
                <a:path w="106" h="41">
                  <a:moveTo>
                    <a:pt x="106" y="0"/>
                  </a:moveTo>
                  <a:lnTo>
                    <a:pt x="51" y="41"/>
                  </a:lnTo>
                  <a:lnTo>
                    <a:pt x="0" y="0"/>
                  </a:lnTo>
                  <a:lnTo>
                    <a:pt x="10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7" name="Freeform 101"/>
            <p:cNvSpPr>
              <a:spLocks/>
            </p:cNvSpPr>
            <p:nvPr/>
          </p:nvSpPr>
          <p:spPr bwMode="auto">
            <a:xfrm>
              <a:off x="5583" y="1694"/>
              <a:ext cx="106" cy="41"/>
            </a:xfrm>
            <a:custGeom>
              <a:avLst/>
              <a:gdLst>
                <a:gd name="T0" fmla="*/ 106 w 106"/>
                <a:gd name="T1" fmla="*/ 0 h 41"/>
                <a:gd name="T2" fmla="*/ 51 w 106"/>
                <a:gd name="T3" fmla="*/ 41 h 41"/>
                <a:gd name="T4" fmla="*/ 0 w 106"/>
                <a:gd name="T5" fmla="*/ 0 h 41"/>
                <a:gd name="T6" fmla="*/ 106 w 106"/>
                <a:gd name="T7" fmla="*/ 0 h 41"/>
              </a:gdLst>
              <a:ahLst/>
              <a:cxnLst>
                <a:cxn ang="0">
                  <a:pos x="T0" y="T1"/>
                </a:cxn>
                <a:cxn ang="0">
                  <a:pos x="T2" y="T3"/>
                </a:cxn>
                <a:cxn ang="0">
                  <a:pos x="T4" y="T5"/>
                </a:cxn>
                <a:cxn ang="0">
                  <a:pos x="T6" y="T7"/>
                </a:cxn>
              </a:cxnLst>
              <a:rect l="0" t="0" r="r" b="b"/>
              <a:pathLst>
                <a:path w="106" h="41">
                  <a:moveTo>
                    <a:pt x="106" y="0"/>
                  </a:moveTo>
                  <a:lnTo>
                    <a:pt x="51" y="41"/>
                  </a:lnTo>
                  <a:lnTo>
                    <a:pt x="0"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8" name="Freeform 102"/>
            <p:cNvSpPr>
              <a:spLocks/>
            </p:cNvSpPr>
            <p:nvPr/>
          </p:nvSpPr>
          <p:spPr bwMode="auto">
            <a:xfrm>
              <a:off x="5583" y="1735"/>
              <a:ext cx="106" cy="389"/>
            </a:xfrm>
            <a:custGeom>
              <a:avLst/>
              <a:gdLst>
                <a:gd name="T0" fmla="*/ 106 w 106"/>
                <a:gd name="T1" fmla="*/ 0 h 389"/>
                <a:gd name="T2" fmla="*/ 51 w 106"/>
                <a:gd name="T3" fmla="*/ 0 h 389"/>
                <a:gd name="T4" fmla="*/ 0 w 106"/>
                <a:gd name="T5" fmla="*/ 0 h 389"/>
                <a:gd name="T6" fmla="*/ 55 w 106"/>
                <a:gd name="T7" fmla="*/ 389 h 389"/>
                <a:gd name="T8" fmla="*/ 106 w 106"/>
                <a:gd name="T9" fmla="*/ 0 h 389"/>
              </a:gdLst>
              <a:ahLst/>
              <a:cxnLst>
                <a:cxn ang="0">
                  <a:pos x="T0" y="T1"/>
                </a:cxn>
                <a:cxn ang="0">
                  <a:pos x="T2" y="T3"/>
                </a:cxn>
                <a:cxn ang="0">
                  <a:pos x="T4" y="T5"/>
                </a:cxn>
                <a:cxn ang="0">
                  <a:pos x="T6" y="T7"/>
                </a:cxn>
                <a:cxn ang="0">
                  <a:pos x="T8" y="T9"/>
                </a:cxn>
              </a:cxnLst>
              <a:rect l="0" t="0" r="r" b="b"/>
              <a:pathLst>
                <a:path w="106" h="389">
                  <a:moveTo>
                    <a:pt x="106" y="0"/>
                  </a:moveTo>
                  <a:lnTo>
                    <a:pt x="51" y="0"/>
                  </a:lnTo>
                  <a:lnTo>
                    <a:pt x="0" y="0"/>
                  </a:lnTo>
                  <a:lnTo>
                    <a:pt x="55" y="389"/>
                  </a:lnTo>
                  <a:lnTo>
                    <a:pt x="106"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9" name="Freeform 103"/>
            <p:cNvSpPr>
              <a:spLocks/>
            </p:cNvSpPr>
            <p:nvPr/>
          </p:nvSpPr>
          <p:spPr bwMode="auto">
            <a:xfrm>
              <a:off x="5583" y="1735"/>
              <a:ext cx="106" cy="389"/>
            </a:xfrm>
            <a:custGeom>
              <a:avLst/>
              <a:gdLst>
                <a:gd name="T0" fmla="*/ 106 w 106"/>
                <a:gd name="T1" fmla="*/ 0 h 389"/>
                <a:gd name="T2" fmla="*/ 51 w 106"/>
                <a:gd name="T3" fmla="*/ 0 h 389"/>
                <a:gd name="T4" fmla="*/ 0 w 106"/>
                <a:gd name="T5" fmla="*/ 0 h 389"/>
                <a:gd name="T6" fmla="*/ 55 w 106"/>
                <a:gd name="T7" fmla="*/ 389 h 389"/>
                <a:gd name="T8" fmla="*/ 106 w 106"/>
                <a:gd name="T9" fmla="*/ 0 h 389"/>
              </a:gdLst>
              <a:ahLst/>
              <a:cxnLst>
                <a:cxn ang="0">
                  <a:pos x="T0" y="T1"/>
                </a:cxn>
                <a:cxn ang="0">
                  <a:pos x="T2" y="T3"/>
                </a:cxn>
                <a:cxn ang="0">
                  <a:pos x="T4" y="T5"/>
                </a:cxn>
                <a:cxn ang="0">
                  <a:pos x="T6" y="T7"/>
                </a:cxn>
                <a:cxn ang="0">
                  <a:pos x="T8" y="T9"/>
                </a:cxn>
              </a:cxnLst>
              <a:rect l="0" t="0" r="r" b="b"/>
              <a:pathLst>
                <a:path w="106" h="389">
                  <a:moveTo>
                    <a:pt x="106" y="0"/>
                  </a:moveTo>
                  <a:lnTo>
                    <a:pt x="51" y="0"/>
                  </a:lnTo>
                  <a:lnTo>
                    <a:pt x="0" y="0"/>
                  </a:lnTo>
                  <a:lnTo>
                    <a:pt x="55" y="389"/>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0" name="Freeform 104"/>
            <p:cNvSpPr>
              <a:spLocks/>
            </p:cNvSpPr>
            <p:nvPr/>
          </p:nvSpPr>
          <p:spPr bwMode="auto">
            <a:xfrm>
              <a:off x="5610" y="1735"/>
              <a:ext cx="52" cy="74"/>
            </a:xfrm>
            <a:custGeom>
              <a:avLst/>
              <a:gdLst>
                <a:gd name="T0" fmla="*/ 0 w 52"/>
                <a:gd name="T1" fmla="*/ 47 h 74"/>
                <a:gd name="T2" fmla="*/ 7 w 52"/>
                <a:gd name="T3" fmla="*/ 74 h 74"/>
                <a:gd name="T4" fmla="*/ 42 w 52"/>
                <a:gd name="T5" fmla="*/ 74 h 74"/>
                <a:gd name="T6" fmla="*/ 52 w 52"/>
                <a:gd name="T7" fmla="*/ 35 h 74"/>
                <a:gd name="T8" fmla="*/ 24 w 52"/>
                <a:gd name="T9" fmla="*/ 0 h 74"/>
                <a:gd name="T10" fmla="*/ 0 w 52"/>
                <a:gd name="T11" fmla="*/ 47 h 74"/>
              </a:gdLst>
              <a:ahLst/>
              <a:cxnLst>
                <a:cxn ang="0">
                  <a:pos x="T0" y="T1"/>
                </a:cxn>
                <a:cxn ang="0">
                  <a:pos x="T2" y="T3"/>
                </a:cxn>
                <a:cxn ang="0">
                  <a:pos x="T4" y="T5"/>
                </a:cxn>
                <a:cxn ang="0">
                  <a:pos x="T6" y="T7"/>
                </a:cxn>
                <a:cxn ang="0">
                  <a:pos x="T8" y="T9"/>
                </a:cxn>
                <a:cxn ang="0">
                  <a:pos x="T10" y="T11"/>
                </a:cxn>
              </a:cxnLst>
              <a:rect l="0" t="0" r="r" b="b"/>
              <a:pathLst>
                <a:path w="52" h="74">
                  <a:moveTo>
                    <a:pt x="0" y="47"/>
                  </a:moveTo>
                  <a:lnTo>
                    <a:pt x="7" y="74"/>
                  </a:lnTo>
                  <a:lnTo>
                    <a:pt x="42" y="74"/>
                  </a:lnTo>
                  <a:lnTo>
                    <a:pt x="52" y="35"/>
                  </a:lnTo>
                  <a:lnTo>
                    <a:pt x="24" y="0"/>
                  </a:lnTo>
                  <a:lnTo>
                    <a:pt x="0" y="4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1" name="Freeform 105"/>
            <p:cNvSpPr>
              <a:spLocks/>
            </p:cNvSpPr>
            <p:nvPr/>
          </p:nvSpPr>
          <p:spPr bwMode="auto">
            <a:xfrm>
              <a:off x="5603" y="1809"/>
              <a:ext cx="64" cy="315"/>
            </a:xfrm>
            <a:custGeom>
              <a:avLst/>
              <a:gdLst>
                <a:gd name="T0" fmla="*/ 49 w 64"/>
                <a:gd name="T1" fmla="*/ 0 h 315"/>
                <a:gd name="T2" fmla="*/ 14 w 64"/>
                <a:gd name="T3" fmla="*/ 0 h 315"/>
                <a:gd name="T4" fmla="*/ 0 w 64"/>
                <a:gd name="T5" fmla="*/ 78 h 315"/>
                <a:gd name="T6" fmla="*/ 35 w 64"/>
                <a:gd name="T7" fmla="*/ 315 h 315"/>
                <a:gd name="T8" fmla="*/ 64 w 64"/>
                <a:gd name="T9" fmla="*/ 91 h 315"/>
                <a:gd name="T10" fmla="*/ 49 w 64"/>
                <a:gd name="T11" fmla="*/ 0 h 315"/>
              </a:gdLst>
              <a:ahLst/>
              <a:cxnLst>
                <a:cxn ang="0">
                  <a:pos x="T0" y="T1"/>
                </a:cxn>
                <a:cxn ang="0">
                  <a:pos x="T2" y="T3"/>
                </a:cxn>
                <a:cxn ang="0">
                  <a:pos x="T4" y="T5"/>
                </a:cxn>
                <a:cxn ang="0">
                  <a:pos x="T6" y="T7"/>
                </a:cxn>
                <a:cxn ang="0">
                  <a:pos x="T8" y="T9"/>
                </a:cxn>
                <a:cxn ang="0">
                  <a:pos x="T10" y="T11"/>
                </a:cxn>
              </a:cxnLst>
              <a:rect l="0" t="0" r="r" b="b"/>
              <a:pathLst>
                <a:path w="64" h="315">
                  <a:moveTo>
                    <a:pt x="49" y="0"/>
                  </a:moveTo>
                  <a:lnTo>
                    <a:pt x="14" y="0"/>
                  </a:lnTo>
                  <a:lnTo>
                    <a:pt x="0" y="78"/>
                  </a:lnTo>
                  <a:lnTo>
                    <a:pt x="35" y="315"/>
                  </a:lnTo>
                  <a:lnTo>
                    <a:pt x="64" y="91"/>
                  </a:lnTo>
                  <a:lnTo>
                    <a:pt x="4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2" name="Freeform 106"/>
            <p:cNvSpPr>
              <a:spLocks/>
            </p:cNvSpPr>
            <p:nvPr/>
          </p:nvSpPr>
          <p:spPr bwMode="auto">
            <a:xfrm>
              <a:off x="5583" y="1694"/>
              <a:ext cx="53" cy="101"/>
            </a:xfrm>
            <a:custGeom>
              <a:avLst/>
              <a:gdLst>
                <a:gd name="T0" fmla="*/ 53 w 53"/>
                <a:gd name="T1" fmla="*/ 41 h 101"/>
                <a:gd name="T2" fmla="*/ 19 w 53"/>
                <a:gd name="T3" fmla="*/ 101 h 101"/>
                <a:gd name="T4" fmla="*/ 0 w 53"/>
                <a:gd name="T5" fmla="*/ 41 h 101"/>
                <a:gd name="T6" fmla="*/ 0 w 53"/>
                <a:gd name="T7" fmla="*/ 0 h 101"/>
                <a:gd name="T8" fmla="*/ 53 w 53"/>
                <a:gd name="T9" fmla="*/ 41 h 101"/>
              </a:gdLst>
              <a:ahLst/>
              <a:cxnLst>
                <a:cxn ang="0">
                  <a:pos x="T0" y="T1"/>
                </a:cxn>
                <a:cxn ang="0">
                  <a:pos x="T2" y="T3"/>
                </a:cxn>
                <a:cxn ang="0">
                  <a:pos x="T4" y="T5"/>
                </a:cxn>
                <a:cxn ang="0">
                  <a:pos x="T6" y="T7"/>
                </a:cxn>
                <a:cxn ang="0">
                  <a:pos x="T8" y="T9"/>
                </a:cxn>
              </a:cxnLst>
              <a:rect l="0" t="0" r="r" b="b"/>
              <a:pathLst>
                <a:path w="53" h="101">
                  <a:moveTo>
                    <a:pt x="53" y="41"/>
                  </a:moveTo>
                  <a:lnTo>
                    <a:pt x="19" y="101"/>
                  </a:lnTo>
                  <a:lnTo>
                    <a:pt x="0" y="41"/>
                  </a:lnTo>
                  <a:lnTo>
                    <a:pt x="0" y="0"/>
                  </a:lnTo>
                  <a:lnTo>
                    <a:pt x="53"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3" name="Freeform 107"/>
            <p:cNvSpPr>
              <a:spLocks/>
            </p:cNvSpPr>
            <p:nvPr/>
          </p:nvSpPr>
          <p:spPr bwMode="auto">
            <a:xfrm>
              <a:off x="5634" y="1694"/>
              <a:ext cx="55" cy="101"/>
            </a:xfrm>
            <a:custGeom>
              <a:avLst/>
              <a:gdLst>
                <a:gd name="T0" fmla="*/ 0 w 55"/>
                <a:gd name="T1" fmla="*/ 41 h 101"/>
                <a:gd name="T2" fmla="*/ 38 w 55"/>
                <a:gd name="T3" fmla="*/ 101 h 101"/>
                <a:gd name="T4" fmla="*/ 55 w 55"/>
                <a:gd name="T5" fmla="*/ 41 h 101"/>
                <a:gd name="T6" fmla="*/ 55 w 55"/>
                <a:gd name="T7" fmla="*/ 0 h 101"/>
                <a:gd name="T8" fmla="*/ 0 w 55"/>
                <a:gd name="T9" fmla="*/ 41 h 101"/>
              </a:gdLst>
              <a:ahLst/>
              <a:cxnLst>
                <a:cxn ang="0">
                  <a:pos x="T0" y="T1"/>
                </a:cxn>
                <a:cxn ang="0">
                  <a:pos x="T2" y="T3"/>
                </a:cxn>
                <a:cxn ang="0">
                  <a:pos x="T4" y="T5"/>
                </a:cxn>
                <a:cxn ang="0">
                  <a:pos x="T6" y="T7"/>
                </a:cxn>
                <a:cxn ang="0">
                  <a:pos x="T8" y="T9"/>
                </a:cxn>
              </a:cxnLst>
              <a:rect l="0" t="0" r="r" b="b"/>
              <a:pathLst>
                <a:path w="55" h="101">
                  <a:moveTo>
                    <a:pt x="0" y="41"/>
                  </a:moveTo>
                  <a:lnTo>
                    <a:pt x="38" y="101"/>
                  </a:lnTo>
                  <a:lnTo>
                    <a:pt x="55" y="41"/>
                  </a:lnTo>
                  <a:lnTo>
                    <a:pt x="55" y="0"/>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4" name="Freeform 108"/>
            <p:cNvSpPr>
              <a:spLocks/>
            </p:cNvSpPr>
            <p:nvPr/>
          </p:nvSpPr>
          <p:spPr bwMode="auto">
            <a:xfrm>
              <a:off x="6805" y="1959"/>
              <a:ext cx="297" cy="269"/>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5" name="Freeform 109"/>
            <p:cNvSpPr>
              <a:spLocks/>
            </p:cNvSpPr>
            <p:nvPr/>
          </p:nvSpPr>
          <p:spPr bwMode="auto">
            <a:xfrm>
              <a:off x="6179" y="1024"/>
              <a:ext cx="111" cy="21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6" name="Rectangle 110"/>
            <p:cNvSpPr>
              <a:spLocks noChangeArrowheads="1"/>
            </p:cNvSpPr>
            <p:nvPr/>
          </p:nvSpPr>
          <p:spPr bwMode="auto">
            <a:xfrm>
              <a:off x="5226" y="2290"/>
              <a:ext cx="52" cy="51"/>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7" name="Freeform 111"/>
            <p:cNvSpPr>
              <a:spLocks/>
            </p:cNvSpPr>
            <p:nvPr/>
          </p:nvSpPr>
          <p:spPr bwMode="auto">
            <a:xfrm>
              <a:off x="6662" y="1894"/>
              <a:ext cx="123" cy="194"/>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8" name="Freeform 112"/>
            <p:cNvSpPr>
              <a:spLocks/>
            </p:cNvSpPr>
            <p:nvPr/>
          </p:nvSpPr>
          <p:spPr bwMode="auto">
            <a:xfrm>
              <a:off x="4589" y="1868"/>
              <a:ext cx="136" cy="215"/>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9" name="Freeform 113"/>
            <p:cNvSpPr>
              <a:spLocks/>
            </p:cNvSpPr>
            <p:nvPr/>
          </p:nvSpPr>
          <p:spPr bwMode="auto">
            <a:xfrm>
              <a:off x="6575" y="1726"/>
              <a:ext cx="58" cy="114"/>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0" name="Freeform 114"/>
            <p:cNvSpPr>
              <a:spLocks/>
            </p:cNvSpPr>
            <p:nvPr/>
          </p:nvSpPr>
          <p:spPr bwMode="auto">
            <a:xfrm>
              <a:off x="6583" y="1656"/>
              <a:ext cx="291" cy="33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1" name="Freeform 115"/>
            <p:cNvSpPr>
              <a:spLocks/>
            </p:cNvSpPr>
            <p:nvPr/>
          </p:nvSpPr>
          <p:spPr bwMode="auto">
            <a:xfrm>
              <a:off x="6673" y="1778"/>
              <a:ext cx="20" cy="2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2" name="Freeform 116"/>
            <p:cNvSpPr>
              <a:spLocks/>
            </p:cNvSpPr>
            <p:nvPr/>
          </p:nvSpPr>
          <p:spPr bwMode="auto">
            <a:xfrm>
              <a:off x="6583" y="1566"/>
              <a:ext cx="367" cy="479"/>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3" name="Freeform 117"/>
            <p:cNvSpPr>
              <a:spLocks/>
            </p:cNvSpPr>
            <p:nvPr/>
          </p:nvSpPr>
          <p:spPr bwMode="auto">
            <a:xfrm>
              <a:off x="5734" y="1367"/>
              <a:ext cx="90" cy="130"/>
            </a:xfrm>
            <a:custGeom>
              <a:avLst/>
              <a:gdLst>
                <a:gd name="T0" fmla="*/ 0 w 90"/>
                <a:gd name="T1" fmla="*/ 0 h 130"/>
                <a:gd name="T2" fmla="*/ 90 w 90"/>
                <a:gd name="T3" fmla="*/ 99 h 130"/>
                <a:gd name="T4" fmla="*/ 24 w 90"/>
                <a:gd name="T5" fmla="*/ 130 h 130"/>
                <a:gd name="T6" fmla="*/ 0 w 90"/>
                <a:gd name="T7" fmla="*/ 0 h 130"/>
              </a:gdLst>
              <a:ahLst/>
              <a:cxnLst>
                <a:cxn ang="0">
                  <a:pos x="T0" y="T1"/>
                </a:cxn>
                <a:cxn ang="0">
                  <a:pos x="T2" y="T3"/>
                </a:cxn>
                <a:cxn ang="0">
                  <a:pos x="T4" y="T5"/>
                </a:cxn>
                <a:cxn ang="0">
                  <a:pos x="T6" y="T7"/>
                </a:cxn>
              </a:cxnLst>
              <a:rect l="0" t="0" r="r" b="b"/>
              <a:pathLst>
                <a:path w="90" h="130">
                  <a:moveTo>
                    <a:pt x="0" y="0"/>
                  </a:moveTo>
                  <a:lnTo>
                    <a:pt x="90" y="99"/>
                  </a:lnTo>
                  <a:lnTo>
                    <a:pt x="24" y="130"/>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4" name="Freeform 118"/>
            <p:cNvSpPr>
              <a:spLocks/>
            </p:cNvSpPr>
            <p:nvPr/>
          </p:nvSpPr>
          <p:spPr bwMode="auto">
            <a:xfrm>
              <a:off x="5491" y="1287"/>
              <a:ext cx="343" cy="352"/>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5" name="Freeform 119"/>
            <p:cNvSpPr>
              <a:spLocks/>
            </p:cNvSpPr>
            <p:nvPr/>
          </p:nvSpPr>
          <p:spPr bwMode="auto">
            <a:xfrm>
              <a:off x="5683" y="1413"/>
              <a:ext cx="20" cy="2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6" name="Freeform 120"/>
            <p:cNvSpPr>
              <a:spLocks/>
            </p:cNvSpPr>
            <p:nvPr/>
          </p:nvSpPr>
          <p:spPr bwMode="auto">
            <a:xfrm>
              <a:off x="5410" y="1224"/>
              <a:ext cx="292" cy="349"/>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7" name="Freeform 121"/>
            <p:cNvSpPr>
              <a:spLocks/>
            </p:cNvSpPr>
            <p:nvPr/>
          </p:nvSpPr>
          <p:spPr bwMode="auto">
            <a:xfrm>
              <a:off x="6769" y="1764"/>
              <a:ext cx="67" cy="109"/>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8" name="Freeform 122"/>
            <p:cNvSpPr>
              <a:spLocks/>
            </p:cNvSpPr>
            <p:nvPr/>
          </p:nvSpPr>
          <p:spPr bwMode="auto">
            <a:xfrm>
              <a:off x="6774" y="1790"/>
              <a:ext cx="35" cy="52"/>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9" name="Freeform 123"/>
            <p:cNvSpPr>
              <a:spLocks/>
            </p:cNvSpPr>
            <p:nvPr/>
          </p:nvSpPr>
          <p:spPr bwMode="auto">
            <a:xfrm>
              <a:off x="5550" y="1427"/>
              <a:ext cx="79" cy="1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0" name="Freeform 124"/>
            <p:cNvSpPr>
              <a:spLocks/>
            </p:cNvSpPr>
            <p:nvPr/>
          </p:nvSpPr>
          <p:spPr bwMode="auto">
            <a:xfrm>
              <a:off x="5596" y="1449"/>
              <a:ext cx="23" cy="47"/>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1" name="Freeform 125"/>
            <p:cNvSpPr>
              <a:spLocks/>
            </p:cNvSpPr>
            <p:nvPr/>
          </p:nvSpPr>
          <p:spPr bwMode="auto">
            <a:xfrm>
              <a:off x="5579" y="1449"/>
              <a:ext cx="40" cy="4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2" name="Freeform 126"/>
            <p:cNvSpPr>
              <a:spLocks/>
            </p:cNvSpPr>
            <p:nvPr/>
          </p:nvSpPr>
          <p:spPr bwMode="auto">
            <a:xfrm>
              <a:off x="6192" y="1125"/>
              <a:ext cx="98" cy="102"/>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3" name="Freeform 127"/>
            <p:cNvSpPr>
              <a:spLocks/>
            </p:cNvSpPr>
            <p:nvPr/>
          </p:nvSpPr>
          <p:spPr bwMode="auto">
            <a:xfrm>
              <a:off x="4577" y="1659"/>
              <a:ext cx="272" cy="334"/>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4" name="Freeform 128"/>
            <p:cNvSpPr>
              <a:spLocks/>
            </p:cNvSpPr>
            <p:nvPr/>
          </p:nvSpPr>
          <p:spPr bwMode="auto">
            <a:xfrm>
              <a:off x="4847" y="169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5" name="Rectangle 129"/>
            <p:cNvSpPr>
              <a:spLocks noChangeArrowheads="1"/>
            </p:cNvSpPr>
            <p:nvPr/>
          </p:nvSpPr>
          <p:spPr bwMode="auto">
            <a:xfrm>
              <a:off x="4847" y="1699"/>
              <a:ext cx="2" cy="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6" name="Freeform 130"/>
            <p:cNvSpPr>
              <a:spLocks/>
            </p:cNvSpPr>
            <p:nvPr/>
          </p:nvSpPr>
          <p:spPr bwMode="auto">
            <a:xfrm>
              <a:off x="4846" y="1701"/>
              <a:ext cx="1" cy="1"/>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7" name="Freeform 131"/>
            <p:cNvSpPr>
              <a:spLocks/>
            </p:cNvSpPr>
            <p:nvPr/>
          </p:nvSpPr>
          <p:spPr bwMode="auto">
            <a:xfrm>
              <a:off x="4451" y="1577"/>
              <a:ext cx="408" cy="346"/>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8" name="Freeform 132"/>
            <p:cNvSpPr>
              <a:spLocks/>
            </p:cNvSpPr>
            <p:nvPr/>
          </p:nvSpPr>
          <p:spPr bwMode="auto">
            <a:xfrm>
              <a:off x="4603" y="1747"/>
              <a:ext cx="62" cy="102"/>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9" name="Freeform 133"/>
            <p:cNvSpPr>
              <a:spLocks/>
            </p:cNvSpPr>
            <p:nvPr/>
          </p:nvSpPr>
          <p:spPr bwMode="auto">
            <a:xfrm>
              <a:off x="4651" y="1776"/>
              <a:ext cx="9" cy="49"/>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0" name="Freeform 134"/>
            <p:cNvSpPr>
              <a:spLocks/>
            </p:cNvSpPr>
            <p:nvPr/>
          </p:nvSpPr>
          <p:spPr bwMode="auto">
            <a:xfrm>
              <a:off x="4629" y="1776"/>
              <a:ext cx="31" cy="49"/>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1" name="Freeform 135"/>
            <p:cNvSpPr>
              <a:spLocks/>
            </p:cNvSpPr>
            <p:nvPr/>
          </p:nvSpPr>
          <p:spPr bwMode="auto">
            <a:xfrm>
              <a:off x="4751" y="1807"/>
              <a:ext cx="21" cy="2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2" name="Freeform 136"/>
            <p:cNvSpPr>
              <a:spLocks/>
            </p:cNvSpPr>
            <p:nvPr/>
          </p:nvSpPr>
          <p:spPr bwMode="auto">
            <a:xfrm>
              <a:off x="6637" y="2038"/>
              <a:ext cx="170" cy="71"/>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3" name="Freeform 137"/>
            <p:cNvSpPr>
              <a:spLocks/>
            </p:cNvSpPr>
            <p:nvPr/>
          </p:nvSpPr>
          <p:spPr bwMode="auto">
            <a:xfrm>
              <a:off x="6711" y="2090"/>
              <a:ext cx="25" cy="101"/>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4" name="Freeform 138"/>
            <p:cNvSpPr>
              <a:spLocks/>
            </p:cNvSpPr>
            <p:nvPr/>
          </p:nvSpPr>
          <p:spPr bwMode="auto">
            <a:xfrm>
              <a:off x="4536" y="2030"/>
              <a:ext cx="186" cy="82"/>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5" name="Freeform 139"/>
            <p:cNvSpPr>
              <a:spLocks/>
            </p:cNvSpPr>
            <p:nvPr/>
          </p:nvSpPr>
          <p:spPr bwMode="auto">
            <a:xfrm>
              <a:off x="4379" y="1911"/>
              <a:ext cx="251" cy="249"/>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spTree>
    <p:extLst>
      <p:ext uri="{BB962C8B-B14F-4D97-AF65-F5344CB8AC3E}">
        <p14:creationId xmlns:p14="http://schemas.microsoft.com/office/powerpoint/2010/main" val="42123987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lit - Titl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4974" y="896551"/>
            <a:ext cx="5378549" cy="4482760"/>
          </a:xfrm>
          <a:noFill/>
        </p:spPr>
        <p:txBody>
          <a:bodyPr lIns="182880" tIns="146304" rIns="182880" bIns="146304" anchor="ctr" anchorCtr="0">
            <a:noAutofit/>
          </a:bodyPr>
          <a:lstStyle>
            <a:lvl1pPr algn="r">
              <a:defRPr sz="8627" spc="-98" baseline="0">
                <a:gradFill>
                  <a:gsLst>
                    <a:gs pos="100000">
                      <a:schemeClr val="tx1"/>
                    </a:gs>
                    <a:gs pos="0">
                      <a:schemeClr val="tx1"/>
                    </a:gs>
                  </a:gsLst>
                  <a:lin ang="5400000" scaled="0"/>
                </a:gradFill>
              </a:defRPr>
            </a:lvl1pPr>
          </a:lstStyle>
          <a:p>
            <a:r>
              <a:rPr lang="en-US" dirty="0" smtClean="0"/>
              <a:t>Title</a:t>
            </a:r>
            <a:endParaRPr lang="en-US" dirty="0"/>
          </a:p>
        </p:txBody>
      </p:sp>
      <p:sp>
        <p:nvSpPr>
          <p:cNvPr id="6" name="Text Placeholder 5"/>
          <p:cNvSpPr>
            <a:spLocks noGrp="1"/>
          </p:cNvSpPr>
          <p:nvPr>
            <p:ph type="body" sz="quarter" idx="10"/>
          </p:nvPr>
        </p:nvSpPr>
        <p:spPr>
          <a:xfrm>
            <a:off x="268927" y="896552"/>
            <a:ext cx="5378549" cy="5379312"/>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07440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203" name="Group 202"/>
          <p:cNvGrpSpPr/>
          <p:nvPr userDrawn="1"/>
        </p:nvGrpSpPr>
        <p:grpSpPr>
          <a:xfrm>
            <a:off x="5179347" y="-1"/>
            <a:ext cx="7012656" cy="9899512"/>
            <a:chOff x="5283200" y="-1"/>
            <a:chExt cx="7153275" cy="10096586"/>
          </a:xfrm>
        </p:grpSpPr>
        <p:sp>
          <p:nvSpPr>
            <p:cNvPr id="136" name="Rectangle 135"/>
            <p:cNvSpPr/>
            <p:nvPr userDrawn="1"/>
          </p:nvSpPr>
          <p:spPr bwMode="auto">
            <a:xfrm>
              <a:off x="5283200" y="-1"/>
              <a:ext cx="715327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895816" fontAlgn="base">
                <a:spcBef>
                  <a:spcPct val="0"/>
                </a:spcBef>
                <a:spcAft>
                  <a:spcPct val="0"/>
                </a:spcAft>
                <a:defRPr/>
              </a:pPr>
              <a:endParaRPr lang="en-US" sz="2157"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userDrawn="1"/>
          </p:nvGrpSpPr>
          <p:grpSpPr>
            <a:xfrm>
              <a:off x="6807820" y="938407"/>
              <a:ext cx="4085913" cy="9158178"/>
              <a:chOff x="6920974" y="830338"/>
              <a:chExt cx="3110790" cy="6972534"/>
            </a:xfrm>
          </p:grpSpPr>
          <p:grpSp>
            <p:nvGrpSpPr>
              <p:cNvPr id="138" name="Group 22"/>
              <p:cNvGrpSpPr>
                <a:grpSpLocks noChangeAspect="1"/>
              </p:cNvGrpSpPr>
              <p:nvPr/>
            </p:nvGrpSpPr>
            <p:grpSpPr bwMode="auto">
              <a:xfrm>
                <a:off x="6920974" y="3243571"/>
                <a:ext cx="2219325" cy="4559301"/>
                <a:chOff x="4539" y="1424"/>
                <a:chExt cx="1398" cy="2872"/>
              </a:xfrm>
            </p:grpSpPr>
            <p:sp>
              <p:nvSpPr>
                <p:cNvPr id="150" name="Freeform 25"/>
                <p:cNvSpPr>
                  <a:spLocks/>
                </p:cNvSpPr>
                <p:nvPr/>
              </p:nvSpPr>
              <p:spPr bwMode="auto">
                <a:xfrm>
                  <a:off x="4775" y="4152"/>
                  <a:ext cx="1006" cy="144"/>
                </a:xfrm>
                <a:custGeom>
                  <a:avLst/>
                  <a:gdLst>
                    <a:gd name="T0" fmla="*/ 613 w 660"/>
                    <a:gd name="T1" fmla="*/ 0 h 95"/>
                    <a:gd name="T2" fmla="*/ 470 w 660"/>
                    <a:gd name="T3" fmla="*/ 0 h 95"/>
                    <a:gd name="T4" fmla="*/ 484 w 660"/>
                    <a:gd name="T5" fmla="*/ 14 h 95"/>
                    <a:gd name="T6" fmla="*/ 484 w 660"/>
                    <a:gd name="T7" fmla="*/ 36 h 95"/>
                    <a:gd name="T8" fmla="*/ 313 w 660"/>
                    <a:gd name="T9" fmla="*/ 36 h 95"/>
                    <a:gd name="T10" fmla="*/ 164 w 660"/>
                    <a:gd name="T11" fmla="*/ 36 h 95"/>
                    <a:gd name="T12" fmla="*/ 164 w 660"/>
                    <a:gd name="T13" fmla="*/ 0 h 95"/>
                    <a:gd name="T14" fmla="*/ 48 w 660"/>
                    <a:gd name="T15" fmla="*/ 0 h 95"/>
                    <a:gd name="T16" fmla="*/ 0 w 660"/>
                    <a:gd name="T17" fmla="*/ 47 h 95"/>
                    <a:gd name="T18" fmla="*/ 48 w 660"/>
                    <a:gd name="T19" fmla="*/ 95 h 95"/>
                    <a:gd name="T20" fmla="*/ 613 w 660"/>
                    <a:gd name="T21" fmla="*/ 95 h 95"/>
                    <a:gd name="T22" fmla="*/ 660 w 660"/>
                    <a:gd name="T23" fmla="*/ 47 h 95"/>
                    <a:gd name="T24" fmla="*/ 613 w 660"/>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95">
                      <a:moveTo>
                        <a:pt x="613" y="0"/>
                      </a:moveTo>
                      <a:cubicBezTo>
                        <a:pt x="470" y="0"/>
                        <a:pt x="470" y="0"/>
                        <a:pt x="470" y="0"/>
                      </a:cubicBezTo>
                      <a:cubicBezTo>
                        <a:pt x="484" y="14"/>
                        <a:pt x="484" y="14"/>
                        <a:pt x="484" y="14"/>
                      </a:cubicBezTo>
                      <a:cubicBezTo>
                        <a:pt x="484" y="36"/>
                        <a:pt x="484" y="36"/>
                        <a:pt x="484" y="36"/>
                      </a:cubicBezTo>
                      <a:cubicBezTo>
                        <a:pt x="313" y="36"/>
                        <a:pt x="313" y="36"/>
                        <a:pt x="313" y="36"/>
                      </a:cubicBezTo>
                      <a:cubicBezTo>
                        <a:pt x="164" y="36"/>
                        <a:pt x="164" y="36"/>
                        <a:pt x="164" y="36"/>
                      </a:cubicBezTo>
                      <a:cubicBezTo>
                        <a:pt x="164" y="0"/>
                        <a:pt x="164" y="0"/>
                        <a:pt x="164" y="0"/>
                      </a:cubicBezTo>
                      <a:cubicBezTo>
                        <a:pt x="48" y="0"/>
                        <a:pt x="48" y="0"/>
                        <a:pt x="48" y="0"/>
                      </a:cubicBezTo>
                      <a:cubicBezTo>
                        <a:pt x="22" y="0"/>
                        <a:pt x="0" y="21"/>
                        <a:pt x="0" y="47"/>
                      </a:cubicBezTo>
                      <a:cubicBezTo>
                        <a:pt x="0" y="74"/>
                        <a:pt x="22" y="95"/>
                        <a:pt x="48" y="95"/>
                      </a:cubicBezTo>
                      <a:cubicBezTo>
                        <a:pt x="613" y="95"/>
                        <a:pt x="613" y="95"/>
                        <a:pt x="613" y="95"/>
                      </a:cubicBezTo>
                      <a:cubicBezTo>
                        <a:pt x="639" y="95"/>
                        <a:pt x="660" y="74"/>
                        <a:pt x="660" y="47"/>
                      </a:cubicBezTo>
                      <a:cubicBezTo>
                        <a:pt x="660" y="21"/>
                        <a:pt x="639" y="0"/>
                        <a:pt x="613" y="0"/>
                      </a:cubicBezTo>
                    </a:path>
                  </a:pathLst>
                </a:custGeom>
                <a:solidFill>
                  <a:srgbClr val="C7B2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1" name="Freeform 26"/>
                <p:cNvSpPr>
                  <a:spLocks/>
                </p:cNvSpPr>
                <p:nvPr/>
              </p:nvSpPr>
              <p:spPr bwMode="auto">
                <a:xfrm>
                  <a:off x="5428" y="1550"/>
                  <a:ext cx="509" cy="637"/>
                </a:xfrm>
                <a:custGeom>
                  <a:avLst/>
                  <a:gdLst>
                    <a:gd name="T0" fmla="*/ 10 w 334"/>
                    <a:gd name="T1" fmla="*/ 418 h 418"/>
                    <a:gd name="T2" fmla="*/ 0 w 334"/>
                    <a:gd name="T3" fmla="*/ 418 h 418"/>
                    <a:gd name="T4" fmla="*/ 2 w 334"/>
                    <a:gd name="T5" fmla="*/ 336 h 418"/>
                    <a:gd name="T6" fmla="*/ 10 w 334"/>
                    <a:gd name="T7" fmla="*/ 336 h 418"/>
                    <a:gd name="T8" fmla="*/ 144 w 334"/>
                    <a:gd name="T9" fmla="*/ 293 h 418"/>
                    <a:gd name="T10" fmla="*/ 216 w 334"/>
                    <a:gd name="T11" fmla="*/ 191 h 418"/>
                    <a:gd name="T12" fmla="*/ 252 w 334"/>
                    <a:gd name="T13" fmla="*/ 5 h 418"/>
                    <a:gd name="T14" fmla="*/ 252 w 334"/>
                    <a:gd name="T15" fmla="*/ 2 h 418"/>
                    <a:gd name="T16" fmla="*/ 252 w 334"/>
                    <a:gd name="T17" fmla="*/ 2 h 418"/>
                    <a:gd name="T18" fmla="*/ 334 w 334"/>
                    <a:gd name="T19" fmla="*/ 0 h 418"/>
                    <a:gd name="T20" fmla="*/ 334 w 334"/>
                    <a:gd name="T21" fmla="*/ 5 h 418"/>
                    <a:gd name="T22" fmla="*/ 316 w 334"/>
                    <a:gd name="T23" fmla="*/ 151 h 418"/>
                    <a:gd name="T24" fmla="*/ 196 w 334"/>
                    <a:gd name="T25" fmla="*/ 357 h 418"/>
                    <a:gd name="T26" fmla="*/ 11 w 334"/>
                    <a:gd name="T27" fmla="*/ 418 h 418"/>
                    <a:gd name="T28" fmla="*/ 10 w 334"/>
                    <a:gd name="T2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418">
                      <a:moveTo>
                        <a:pt x="10" y="418"/>
                      </a:moveTo>
                      <a:cubicBezTo>
                        <a:pt x="7" y="418"/>
                        <a:pt x="3" y="418"/>
                        <a:pt x="0" y="418"/>
                      </a:cubicBezTo>
                      <a:cubicBezTo>
                        <a:pt x="2" y="336"/>
                        <a:pt x="2" y="336"/>
                        <a:pt x="2" y="336"/>
                      </a:cubicBezTo>
                      <a:cubicBezTo>
                        <a:pt x="5" y="336"/>
                        <a:pt x="8" y="336"/>
                        <a:pt x="10" y="336"/>
                      </a:cubicBezTo>
                      <a:cubicBezTo>
                        <a:pt x="71" y="336"/>
                        <a:pt x="112" y="319"/>
                        <a:pt x="144" y="293"/>
                      </a:cubicBezTo>
                      <a:cubicBezTo>
                        <a:pt x="176" y="267"/>
                        <a:pt x="200" y="231"/>
                        <a:pt x="216" y="191"/>
                      </a:cubicBezTo>
                      <a:cubicBezTo>
                        <a:pt x="249" y="112"/>
                        <a:pt x="252" y="23"/>
                        <a:pt x="252" y="5"/>
                      </a:cubicBezTo>
                      <a:cubicBezTo>
                        <a:pt x="252" y="3"/>
                        <a:pt x="252" y="2"/>
                        <a:pt x="252" y="2"/>
                      </a:cubicBezTo>
                      <a:cubicBezTo>
                        <a:pt x="252" y="2"/>
                        <a:pt x="252" y="2"/>
                        <a:pt x="252" y="2"/>
                      </a:cubicBezTo>
                      <a:cubicBezTo>
                        <a:pt x="334" y="0"/>
                        <a:pt x="334" y="0"/>
                        <a:pt x="334" y="0"/>
                      </a:cubicBezTo>
                      <a:cubicBezTo>
                        <a:pt x="334" y="1"/>
                        <a:pt x="334" y="2"/>
                        <a:pt x="334" y="5"/>
                      </a:cubicBezTo>
                      <a:cubicBezTo>
                        <a:pt x="334" y="23"/>
                        <a:pt x="333" y="82"/>
                        <a:pt x="316" y="151"/>
                      </a:cubicBezTo>
                      <a:cubicBezTo>
                        <a:pt x="298" y="220"/>
                        <a:pt x="265" y="301"/>
                        <a:pt x="196" y="357"/>
                      </a:cubicBezTo>
                      <a:cubicBezTo>
                        <a:pt x="150" y="394"/>
                        <a:pt x="88" y="418"/>
                        <a:pt x="11" y="418"/>
                      </a:cubicBezTo>
                      <a:cubicBezTo>
                        <a:pt x="10" y="418"/>
                        <a:pt x="10" y="418"/>
                        <a:pt x="10" y="418"/>
                      </a:cubicBezTo>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2" name="Freeform 27"/>
                <p:cNvSpPr>
                  <a:spLocks/>
                </p:cNvSpPr>
                <p:nvPr/>
              </p:nvSpPr>
              <p:spPr bwMode="auto">
                <a:xfrm>
                  <a:off x="5431" y="1550"/>
                  <a:ext cx="506" cy="637"/>
                </a:xfrm>
                <a:custGeom>
                  <a:avLst/>
                  <a:gdLst>
                    <a:gd name="T0" fmla="*/ 332 w 332"/>
                    <a:gd name="T1" fmla="*/ 0 h 418"/>
                    <a:gd name="T2" fmla="*/ 250 w 332"/>
                    <a:gd name="T3" fmla="*/ 2 h 418"/>
                    <a:gd name="T4" fmla="*/ 250 w 332"/>
                    <a:gd name="T5" fmla="*/ 2 h 418"/>
                    <a:gd name="T6" fmla="*/ 250 w 332"/>
                    <a:gd name="T7" fmla="*/ 5 h 418"/>
                    <a:gd name="T8" fmla="*/ 250 w 332"/>
                    <a:gd name="T9" fmla="*/ 7 h 418"/>
                    <a:gd name="T10" fmla="*/ 214 w 332"/>
                    <a:gd name="T11" fmla="*/ 191 h 418"/>
                    <a:gd name="T12" fmla="*/ 142 w 332"/>
                    <a:gd name="T13" fmla="*/ 293 h 418"/>
                    <a:gd name="T14" fmla="*/ 8 w 332"/>
                    <a:gd name="T15" fmla="*/ 336 h 418"/>
                    <a:gd name="T16" fmla="*/ 0 w 332"/>
                    <a:gd name="T17" fmla="*/ 336 h 418"/>
                    <a:gd name="T18" fmla="*/ 0 w 332"/>
                    <a:gd name="T19" fmla="*/ 336 h 418"/>
                    <a:gd name="T20" fmla="*/ 16 w 332"/>
                    <a:gd name="T21" fmla="*/ 336 h 418"/>
                    <a:gd name="T22" fmla="*/ 16 w 332"/>
                    <a:gd name="T23" fmla="*/ 418 h 418"/>
                    <a:gd name="T24" fmla="*/ 194 w 332"/>
                    <a:gd name="T25" fmla="*/ 357 h 418"/>
                    <a:gd name="T26" fmla="*/ 314 w 332"/>
                    <a:gd name="T27" fmla="*/ 151 h 418"/>
                    <a:gd name="T28" fmla="*/ 332 w 332"/>
                    <a:gd name="T29" fmla="*/ 5 h 418"/>
                    <a:gd name="T30" fmla="*/ 332 w 332"/>
                    <a:gd name="T31"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418">
                      <a:moveTo>
                        <a:pt x="332" y="0"/>
                      </a:moveTo>
                      <a:cubicBezTo>
                        <a:pt x="250" y="2"/>
                        <a:pt x="250" y="2"/>
                        <a:pt x="250" y="2"/>
                      </a:cubicBezTo>
                      <a:cubicBezTo>
                        <a:pt x="250" y="2"/>
                        <a:pt x="250" y="2"/>
                        <a:pt x="250" y="2"/>
                      </a:cubicBezTo>
                      <a:cubicBezTo>
                        <a:pt x="250" y="2"/>
                        <a:pt x="250" y="3"/>
                        <a:pt x="250" y="5"/>
                      </a:cubicBezTo>
                      <a:cubicBezTo>
                        <a:pt x="250" y="6"/>
                        <a:pt x="250" y="7"/>
                        <a:pt x="250" y="7"/>
                      </a:cubicBezTo>
                      <a:cubicBezTo>
                        <a:pt x="250" y="29"/>
                        <a:pt x="246" y="115"/>
                        <a:pt x="214" y="191"/>
                      </a:cubicBezTo>
                      <a:cubicBezTo>
                        <a:pt x="198" y="231"/>
                        <a:pt x="174" y="267"/>
                        <a:pt x="142" y="293"/>
                      </a:cubicBezTo>
                      <a:cubicBezTo>
                        <a:pt x="110" y="319"/>
                        <a:pt x="69" y="336"/>
                        <a:pt x="8" y="336"/>
                      </a:cubicBezTo>
                      <a:cubicBezTo>
                        <a:pt x="6" y="336"/>
                        <a:pt x="3" y="336"/>
                        <a:pt x="0" y="336"/>
                      </a:cubicBezTo>
                      <a:cubicBezTo>
                        <a:pt x="0" y="336"/>
                        <a:pt x="0" y="336"/>
                        <a:pt x="0" y="336"/>
                      </a:cubicBezTo>
                      <a:cubicBezTo>
                        <a:pt x="16" y="336"/>
                        <a:pt x="16" y="336"/>
                        <a:pt x="16" y="336"/>
                      </a:cubicBezTo>
                      <a:cubicBezTo>
                        <a:pt x="16" y="418"/>
                        <a:pt x="16" y="418"/>
                        <a:pt x="16" y="418"/>
                      </a:cubicBezTo>
                      <a:cubicBezTo>
                        <a:pt x="89" y="417"/>
                        <a:pt x="149" y="393"/>
                        <a:pt x="194" y="357"/>
                      </a:cubicBezTo>
                      <a:cubicBezTo>
                        <a:pt x="263" y="301"/>
                        <a:pt x="296" y="220"/>
                        <a:pt x="314" y="151"/>
                      </a:cubicBezTo>
                      <a:cubicBezTo>
                        <a:pt x="331" y="82"/>
                        <a:pt x="332" y="23"/>
                        <a:pt x="332" y="5"/>
                      </a:cubicBezTo>
                      <a:cubicBezTo>
                        <a:pt x="332" y="2"/>
                        <a:pt x="332" y="1"/>
                        <a:pt x="332" y="0"/>
                      </a:cubicBezTo>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3" name="Freeform 28"/>
                <p:cNvSpPr>
                  <a:spLocks/>
                </p:cNvSpPr>
                <p:nvPr/>
              </p:nvSpPr>
              <p:spPr bwMode="auto">
                <a:xfrm>
                  <a:off x="4926" y="2062"/>
                  <a:ext cx="529" cy="1088"/>
                </a:xfrm>
                <a:custGeom>
                  <a:avLst/>
                  <a:gdLst>
                    <a:gd name="T0" fmla="*/ 347 w 347"/>
                    <a:gd name="T1" fmla="*/ 187 h 714"/>
                    <a:gd name="T2" fmla="*/ 347 w 347"/>
                    <a:gd name="T3" fmla="*/ 0 h 714"/>
                    <a:gd name="T4" fmla="*/ 0 w 347"/>
                    <a:gd name="T5" fmla="*/ 0 h 714"/>
                    <a:gd name="T6" fmla="*/ 0 w 347"/>
                    <a:gd name="T7" fmla="*/ 714 h 714"/>
                    <a:gd name="T8" fmla="*/ 347 w 347"/>
                    <a:gd name="T9" fmla="*/ 714 h 714"/>
                    <a:gd name="T10" fmla="*/ 347 w 347"/>
                    <a:gd name="T11" fmla="*/ 656 h 714"/>
                    <a:gd name="T12" fmla="*/ 310 w 347"/>
                    <a:gd name="T13" fmla="*/ 405 h 714"/>
                    <a:gd name="T14" fmla="*/ 347 w 347"/>
                    <a:gd name="T15" fmla="*/ 187 h 7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7" h="714">
                      <a:moveTo>
                        <a:pt x="347" y="187"/>
                      </a:moveTo>
                      <a:cubicBezTo>
                        <a:pt x="347" y="0"/>
                        <a:pt x="347" y="0"/>
                        <a:pt x="347" y="0"/>
                      </a:cubicBezTo>
                      <a:cubicBezTo>
                        <a:pt x="0" y="0"/>
                        <a:pt x="0" y="0"/>
                        <a:pt x="0" y="0"/>
                      </a:cubicBezTo>
                      <a:cubicBezTo>
                        <a:pt x="0" y="714"/>
                        <a:pt x="0" y="714"/>
                        <a:pt x="0" y="714"/>
                      </a:cubicBezTo>
                      <a:cubicBezTo>
                        <a:pt x="347" y="714"/>
                        <a:pt x="347" y="714"/>
                        <a:pt x="347" y="714"/>
                      </a:cubicBezTo>
                      <a:cubicBezTo>
                        <a:pt x="347" y="656"/>
                        <a:pt x="347" y="656"/>
                        <a:pt x="347" y="656"/>
                      </a:cubicBezTo>
                      <a:cubicBezTo>
                        <a:pt x="344" y="574"/>
                        <a:pt x="335" y="475"/>
                        <a:pt x="310" y="405"/>
                      </a:cubicBezTo>
                      <a:cubicBezTo>
                        <a:pt x="310" y="405"/>
                        <a:pt x="340" y="258"/>
                        <a:pt x="347" y="187"/>
                      </a:cubicBezTo>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4" name="Freeform 29"/>
                <p:cNvSpPr>
                  <a:spLocks/>
                </p:cNvSpPr>
                <p:nvPr/>
              </p:nvSpPr>
              <p:spPr bwMode="auto">
                <a:xfrm>
                  <a:off x="5812" y="1424"/>
                  <a:ext cx="125" cy="129"/>
                </a:xfrm>
                <a:custGeom>
                  <a:avLst/>
                  <a:gdLst>
                    <a:gd name="T0" fmla="*/ 82 w 82"/>
                    <a:gd name="T1" fmla="*/ 43 h 85"/>
                    <a:gd name="T2" fmla="*/ 82 w 82"/>
                    <a:gd name="T3" fmla="*/ 41 h 85"/>
                    <a:gd name="T4" fmla="*/ 41 w 82"/>
                    <a:gd name="T5" fmla="*/ 0 h 85"/>
                    <a:gd name="T6" fmla="*/ 0 w 82"/>
                    <a:gd name="T7" fmla="*/ 41 h 85"/>
                    <a:gd name="T8" fmla="*/ 0 w 82"/>
                    <a:gd name="T9" fmla="*/ 43 h 85"/>
                    <a:gd name="T10" fmla="*/ 0 w 82"/>
                    <a:gd name="T11" fmla="*/ 43 h 85"/>
                    <a:gd name="T12" fmla="*/ 0 w 82"/>
                    <a:gd name="T13" fmla="*/ 85 h 85"/>
                    <a:gd name="T14" fmla="*/ 82 w 82"/>
                    <a:gd name="T15" fmla="*/ 85 h 85"/>
                    <a:gd name="T16" fmla="*/ 82 w 82"/>
                    <a:gd name="T17"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5">
                      <a:moveTo>
                        <a:pt x="82" y="43"/>
                      </a:moveTo>
                      <a:cubicBezTo>
                        <a:pt x="82" y="42"/>
                        <a:pt x="82" y="42"/>
                        <a:pt x="82" y="41"/>
                      </a:cubicBezTo>
                      <a:cubicBezTo>
                        <a:pt x="82" y="19"/>
                        <a:pt x="64" y="0"/>
                        <a:pt x="41" y="0"/>
                      </a:cubicBezTo>
                      <a:cubicBezTo>
                        <a:pt x="18" y="0"/>
                        <a:pt x="0" y="19"/>
                        <a:pt x="0" y="41"/>
                      </a:cubicBezTo>
                      <a:cubicBezTo>
                        <a:pt x="0" y="42"/>
                        <a:pt x="0" y="42"/>
                        <a:pt x="0" y="43"/>
                      </a:cubicBezTo>
                      <a:cubicBezTo>
                        <a:pt x="0" y="43"/>
                        <a:pt x="0" y="43"/>
                        <a:pt x="0" y="43"/>
                      </a:cubicBezTo>
                      <a:cubicBezTo>
                        <a:pt x="0" y="85"/>
                        <a:pt x="0" y="85"/>
                        <a:pt x="0" y="85"/>
                      </a:cubicBezTo>
                      <a:cubicBezTo>
                        <a:pt x="82" y="85"/>
                        <a:pt x="82" y="85"/>
                        <a:pt x="82" y="85"/>
                      </a:cubicBezTo>
                      <a:cubicBezTo>
                        <a:pt x="82" y="43"/>
                        <a:pt x="82" y="43"/>
                        <a:pt x="82" y="43"/>
                      </a:cubicBezTo>
                      <a:close/>
                    </a:path>
                  </a:pathLst>
                </a:custGeom>
                <a:solidFill>
                  <a:srgbClr val="765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5" name="Freeform 30"/>
                <p:cNvSpPr>
                  <a:spLocks/>
                </p:cNvSpPr>
                <p:nvPr/>
              </p:nvSpPr>
              <p:spPr bwMode="auto">
                <a:xfrm>
                  <a:off x="5252" y="4060"/>
                  <a:ext cx="261" cy="147"/>
                </a:xfrm>
                <a:custGeom>
                  <a:avLst/>
                  <a:gdLst>
                    <a:gd name="T0" fmla="*/ 261 w 261"/>
                    <a:gd name="T1" fmla="*/ 113 h 147"/>
                    <a:gd name="T2" fmla="*/ 148 w 261"/>
                    <a:gd name="T3" fmla="*/ 0 h 147"/>
                    <a:gd name="T4" fmla="*/ 0 w 261"/>
                    <a:gd name="T5" fmla="*/ 0 h 147"/>
                    <a:gd name="T6" fmla="*/ 0 w 261"/>
                    <a:gd name="T7" fmla="*/ 147 h 147"/>
                    <a:gd name="T8" fmla="*/ 261 w 261"/>
                    <a:gd name="T9" fmla="*/ 147 h 147"/>
                    <a:gd name="T10" fmla="*/ 261 w 261"/>
                    <a:gd name="T11" fmla="*/ 113 h 147"/>
                  </a:gdLst>
                  <a:ahLst/>
                  <a:cxnLst>
                    <a:cxn ang="0">
                      <a:pos x="T0" y="T1"/>
                    </a:cxn>
                    <a:cxn ang="0">
                      <a:pos x="T2" y="T3"/>
                    </a:cxn>
                    <a:cxn ang="0">
                      <a:pos x="T4" y="T5"/>
                    </a:cxn>
                    <a:cxn ang="0">
                      <a:pos x="T6" y="T7"/>
                    </a:cxn>
                    <a:cxn ang="0">
                      <a:pos x="T8" y="T9"/>
                    </a:cxn>
                    <a:cxn ang="0">
                      <a:pos x="T10" y="T11"/>
                    </a:cxn>
                  </a:cxnLst>
                  <a:rect l="0" t="0" r="r" b="b"/>
                  <a:pathLst>
                    <a:path w="261" h="147">
                      <a:moveTo>
                        <a:pt x="261" y="113"/>
                      </a:moveTo>
                      <a:lnTo>
                        <a:pt x="148" y="0"/>
                      </a:lnTo>
                      <a:lnTo>
                        <a:pt x="0" y="0"/>
                      </a:lnTo>
                      <a:lnTo>
                        <a:pt x="0" y="147"/>
                      </a:lnTo>
                      <a:lnTo>
                        <a:pt x="261" y="147"/>
                      </a:lnTo>
                      <a:lnTo>
                        <a:pt x="261" y="113"/>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6" name="Freeform 31"/>
                <p:cNvSpPr>
                  <a:spLocks/>
                </p:cNvSpPr>
                <p:nvPr/>
              </p:nvSpPr>
              <p:spPr bwMode="auto">
                <a:xfrm>
                  <a:off x="5252" y="4060"/>
                  <a:ext cx="261" cy="147"/>
                </a:xfrm>
                <a:custGeom>
                  <a:avLst/>
                  <a:gdLst>
                    <a:gd name="T0" fmla="*/ 261 w 261"/>
                    <a:gd name="T1" fmla="*/ 113 h 147"/>
                    <a:gd name="T2" fmla="*/ 148 w 261"/>
                    <a:gd name="T3" fmla="*/ 0 h 147"/>
                    <a:gd name="T4" fmla="*/ 0 w 261"/>
                    <a:gd name="T5" fmla="*/ 0 h 147"/>
                    <a:gd name="T6" fmla="*/ 0 w 261"/>
                    <a:gd name="T7" fmla="*/ 147 h 147"/>
                    <a:gd name="T8" fmla="*/ 261 w 261"/>
                    <a:gd name="T9" fmla="*/ 147 h 147"/>
                    <a:gd name="T10" fmla="*/ 261 w 261"/>
                    <a:gd name="T11" fmla="*/ 113 h 147"/>
                  </a:gdLst>
                  <a:ahLst/>
                  <a:cxnLst>
                    <a:cxn ang="0">
                      <a:pos x="T0" y="T1"/>
                    </a:cxn>
                    <a:cxn ang="0">
                      <a:pos x="T2" y="T3"/>
                    </a:cxn>
                    <a:cxn ang="0">
                      <a:pos x="T4" y="T5"/>
                    </a:cxn>
                    <a:cxn ang="0">
                      <a:pos x="T6" y="T7"/>
                    </a:cxn>
                    <a:cxn ang="0">
                      <a:pos x="T8" y="T9"/>
                    </a:cxn>
                    <a:cxn ang="0">
                      <a:pos x="T10" y="T11"/>
                    </a:cxn>
                  </a:cxnLst>
                  <a:rect l="0" t="0" r="r" b="b"/>
                  <a:pathLst>
                    <a:path w="261" h="147">
                      <a:moveTo>
                        <a:pt x="261" y="113"/>
                      </a:moveTo>
                      <a:lnTo>
                        <a:pt x="148" y="0"/>
                      </a:lnTo>
                      <a:lnTo>
                        <a:pt x="0" y="0"/>
                      </a:lnTo>
                      <a:lnTo>
                        <a:pt x="0" y="147"/>
                      </a:lnTo>
                      <a:lnTo>
                        <a:pt x="261" y="147"/>
                      </a:lnTo>
                      <a:lnTo>
                        <a:pt x="261"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7" name="Rectangle 32"/>
                <p:cNvSpPr>
                  <a:spLocks noChangeArrowheads="1"/>
                </p:cNvSpPr>
                <p:nvPr/>
              </p:nvSpPr>
              <p:spPr bwMode="auto">
                <a:xfrm>
                  <a:off x="5252" y="3108"/>
                  <a:ext cx="147" cy="952"/>
                </a:xfrm>
                <a:prstGeom prst="rect">
                  <a:avLst/>
                </a:prstGeom>
                <a:solidFill>
                  <a:srgbClr val="0555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8" name="Rectangle 33"/>
                <p:cNvSpPr>
                  <a:spLocks noChangeArrowheads="1"/>
                </p:cNvSpPr>
                <p:nvPr/>
              </p:nvSpPr>
              <p:spPr bwMode="auto">
                <a:xfrm>
                  <a:off x="5252" y="3108"/>
                  <a:ext cx="147"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9" name="Freeform 34"/>
                <p:cNvSpPr>
                  <a:spLocks/>
                </p:cNvSpPr>
                <p:nvPr/>
              </p:nvSpPr>
              <p:spPr bwMode="auto">
                <a:xfrm>
                  <a:off x="5252" y="4060"/>
                  <a:ext cx="70" cy="147"/>
                </a:xfrm>
                <a:custGeom>
                  <a:avLst/>
                  <a:gdLst>
                    <a:gd name="T0" fmla="*/ 70 w 70"/>
                    <a:gd name="T1" fmla="*/ 0 h 147"/>
                    <a:gd name="T2" fmla="*/ 0 w 70"/>
                    <a:gd name="T3" fmla="*/ 0 h 147"/>
                    <a:gd name="T4" fmla="*/ 0 w 70"/>
                    <a:gd name="T5" fmla="*/ 80 h 147"/>
                    <a:gd name="T6" fmla="*/ 32 w 70"/>
                    <a:gd name="T7" fmla="*/ 113 h 147"/>
                    <a:gd name="T8" fmla="*/ 32 w 70"/>
                    <a:gd name="T9" fmla="*/ 147 h 147"/>
                    <a:gd name="T10" fmla="*/ 0 w 70"/>
                    <a:gd name="T11" fmla="*/ 147 h 147"/>
                    <a:gd name="T12" fmla="*/ 70 w 70"/>
                    <a:gd name="T13" fmla="*/ 147 h 147"/>
                    <a:gd name="T14" fmla="*/ 70 w 70"/>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47">
                      <a:moveTo>
                        <a:pt x="70" y="0"/>
                      </a:moveTo>
                      <a:lnTo>
                        <a:pt x="0" y="0"/>
                      </a:lnTo>
                      <a:lnTo>
                        <a:pt x="0" y="80"/>
                      </a:lnTo>
                      <a:lnTo>
                        <a:pt x="32" y="113"/>
                      </a:lnTo>
                      <a:lnTo>
                        <a:pt x="32" y="147"/>
                      </a:lnTo>
                      <a:lnTo>
                        <a:pt x="0" y="147"/>
                      </a:lnTo>
                      <a:lnTo>
                        <a:pt x="70" y="147"/>
                      </a:lnTo>
                      <a:lnTo>
                        <a:pt x="70" y="0"/>
                      </a:ln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0" name="Freeform 35"/>
                <p:cNvSpPr>
                  <a:spLocks/>
                </p:cNvSpPr>
                <p:nvPr/>
              </p:nvSpPr>
              <p:spPr bwMode="auto">
                <a:xfrm>
                  <a:off x="5252" y="4060"/>
                  <a:ext cx="70" cy="147"/>
                </a:xfrm>
                <a:custGeom>
                  <a:avLst/>
                  <a:gdLst>
                    <a:gd name="T0" fmla="*/ 70 w 70"/>
                    <a:gd name="T1" fmla="*/ 0 h 147"/>
                    <a:gd name="T2" fmla="*/ 0 w 70"/>
                    <a:gd name="T3" fmla="*/ 0 h 147"/>
                    <a:gd name="T4" fmla="*/ 0 w 70"/>
                    <a:gd name="T5" fmla="*/ 80 h 147"/>
                    <a:gd name="T6" fmla="*/ 32 w 70"/>
                    <a:gd name="T7" fmla="*/ 113 h 147"/>
                    <a:gd name="T8" fmla="*/ 32 w 70"/>
                    <a:gd name="T9" fmla="*/ 147 h 147"/>
                    <a:gd name="T10" fmla="*/ 0 w 70"/>
                    <a:gd name="T11" fmla="*/ 147 h 147"/>
                    <a:gd name="T12" fmla="*/ 70 w 70"/>
                    <a:gd name="T13" fmla="*/ 147 h 147"/>
                    <a:gd name="T14" fmla="*/ 70 w 70"/>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47">
                      <a:moveTo>
                        <a:pt x="70" y="0"/>
                      </a:moveTo>
                      <a:lnTo>
                        <a:pt x="0" y="0"/>
                      </a:lnTo>
                      <a:lnTo>
                        <a:pt x="0" y="80"/>
                      </a:lnTo>
                      <a:lnTo>
                        <a:pt x="32" y="113"/>
                      </a:lnTo>
                      <a:lnTo>
                        <a:pt x="32" y="147"/>
                      </a:lnTo>
                      <a:lnTo>
                        <a:pt x="0" y="147"/>
                      </a:lnTo>
                      <a:lnTo>
                        <a:pt x="70" y="147"/>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1" name="Rectangle 36"/>
                <p:cNvSpPr>
                  <a:spLocks noChangeArrowheads="1"/>
                </p:cNvSpPr>
                <p:nvPr/>
              </p:nvSpPr>
              <p:spPr bwMode="auto">
                <a:xfrm>
                  <a:off x="5252" y="3150"/>
                  <a:ext cx="70" cy="910"/>
                </a:xfrm>
                <a:prstGeom prst="rect">
                  <a:avLst/>
                </a:prstGeom>
                <a:solidFill>
                  <a:srgbClr val="0B4E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2" name="Rectangle 37"/>
                <p:cNvSpPr>
                  <a:spLocks noChangeArrowheads="1"/>
                </p:cNvSpPr>
                <p:nvPr/>
              </p:nvSpPr>
              <p:spPr bwMode="auto">
                <a:xfrm>
                  <a:off x="5252" y="3150"/>
                  <a:ext cx="7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3" name="Rectangle 38"/>
                <p:cNvSpPr>
                  <a:spLocks noChangeArrowheads="1"/>
                </p:cNvSpPr>
                <p:nvPr/>
              </p:nvSpPr>
              <p:spPr bwMode="auto">
                <a:xfrm>
                  <a:off x="5025" y="3108"/>
                  <a:ext cx="147" cy="952"/>
                </a:xfrm>
                <a:prstGeom prst="rect">
                  <a:avLst/>
                </a:prstGeom>
                <a:solidFill>
                  <a:srgbClr val="0555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4" name="Rectangle 39"/>
                <p:cNvSpPr>
                  <a:spLocks noChangeArrowheads="1"/>
                </p:cNvSpPr>
                <p:nvPr/>
              </p:nvSpPr>
              <p:spPr bwMode="auto">
                <a:xfrm>
                  <a:off x="5025" y="3108"/>
                  <a:ext cx="147"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5" name="Freeform 40"/>
                <p:cNvSpPr>
                  <a:spLocks/>
                </p:cNvSpPr>
                <p:nvPr/>
              </p:nvSpPr>
              <p:spPr bwMode="auto">
                <a:xfrm>
                  <a:off x="5025" y="4060"/>
                  <a:ext cx="259" cy="147"/>
                </a:xfrm>
                <a:custGeom>
                  <a:avLst/>
                  <a:gdLst>
                    <a:gd name="T0" fmla="*/ 259 w 259"/>
                    <a:gd name="T1" fmla="*/ 113 h 147"/>
                    <a:gd name="T2" fmla="*/ 148 w 259"/>
                    <a:gd name="T3" fmla="*/ 0 h 147"/>
                    <a:gd name="T4" fmla="*/ 0 w 259"/>
                    <a:gd name="T5" fmla="*/ 0 h 147"/>
                    <a:gd name="T6" fmla="*/ 0 w 259"/>
                    <a:gd name="T7" fmla="*/ 147 h 147"/>
                    <a:gd name="T8" fmla="*/ 259 w 259"/>
                    <a:gd name="T9" fmla="*/ 147 h 147"/>
                    <a:gd name="T10" fmla="*/ 259 w 259"/>
                    <a:gd name="T11" fmla="*/ 113 h 147"/>
                  </a:gdLst>
                  <a:ahLst/>
                  <a:cxnLst>
                    <a:cxn ang="0">
                      <a:pos x="T0" y="T1"/>
                    </a:cxn>
                    <a:cxn ang="0">
                      <a:pos x="T2" y="T3"/>
                    </a:cxn>
                    <a:cxn ang="0">
                      <a:pos x="T4" y="T5"/>
                    </a:cxn>
                    <a:cxn ang="0">
                      <a:pos x="T6" y="T7"/>
                    </a:cxn>
                    <a:cxn ang="0">
                      <a:pos x="T8" y="T9"/>
                    </a:cxn>
                    <a:cxn ang="0">
                      <a:pos x="T10" y="T11"/>
                    </a:cxn>
                  </a:cxnLst>
                  <a:rect l="0" t="0" r="r" b="b"/>
                  <a:pathLst>
                    <a:path w="259" h="147">
                      <a:moveTo>
                        <a:pt x="259" y="113"/>
                      </a:moveTo>
                      <a:lnTo>
                        <a:pt x="148" y="0"/>
                      </a:lnTo>
                      <a:lnTo>
                        <a:pt x="0" y="0"/>
                      </a:lnTo>
                      <a:lnTo>
                        <a:pt x="0" y="147"/>
                      </a:lnTo>
                      <a:lnTo>
                        <a:pt x="259" y="147"/>
                      </a:lnTo>
                      <a:lnTo>
                        <a:pt x="259" y="113"/>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6" name="Freeform 41"/>
                <p:cNvSpPr>
                  <a:spLocks/>
                </p:cNvSpPr>
                <p:nvPr/>
              </p:nvSpPr>
              <p:spPr bwMode="auto">
                <a:xfrm>
                  <a:off x="5025" y="4060"/>
                  <a:ext cx="259" cy="147"/>
                </a:xfrm>
                <a:custGeom>
                  <a:avLst/>
                  <a:gdLst>
                    <a:gd name="T0" fmla="*/ 259 w 259"/>
                    <a:gd name="T1" fmla="*/ 113 h 147"/>
                    <a:gd name="T2" fmla="*/ 148 w 259"/>
                    <a:gd name="T3" fmla="*/ 0 h 147"/>
                    <a:gd name="T4" fmla="*/ 0 w 259"/>
                    <a:gd name="T5" fmla="*/ 0 h 147"/>
                    <a:gd name="T6" fmla="*/ 0 w 259"/>
                    <a:gd name="T7" fmla="*/ 147 h 147"/>
                    <a:gd name="T8" fmla="*/ 259 w 259"/>
                    <a:gd name="T9" fmla="*/ 147 h 147"/>
                    <a:gd name="T10" fmla="*/ 259 w 259"/>
                    <a:gd name="T11" fmla="*/ 113 h 147"/>
                  </a:gdLst>
                  <a:ahLst/>
                  <a:cxnLst>
                    <a:cxn ang="0">
                      <a:pos x="T0" y="T1"/>
                    </a:cxn>
                    <a:cxn ang="0">
                      <a:pos x="T2" y="T3"/>
                    </a:cxn>
                    <a:cxn ang="0">
                      <a:pos x="T4" y="T5"/>
                    </a:cxn>
                    <a:cxn ang="0">
                      <a:pos x="T6" y="T7"/>
                    </a:cxn>
                    <a:cxn ang="0">
                      <a:pos x="T8" y="T9"/>
                    </a:cxn>
                    <a:cxn ang="0">
                      <a:pos x="T10" y="T11"/>
                    </a:cxn>
                  </a:cxnLst>
                  <a:rect l="0" t="0" r="r" b="b"/>
                  <a:pathLst>
                    <a:path w="259" h="147">
                      <a:moveTo>
                        <a:pt x="259" y="113"/>
                      </a:moveTo>
                      <a:lnTo>
                        <a:pt x="148" y="0"/>
                      </a:lnTo>
                      <a:lnTo>
                        <a:pt x="0" y="0"/>
                      </a:lnTo>
                      <a:lnTo>
                        <a:pt x="0" y="147"/>
                      </a:lnTo>
                      <a:lnTo>
                        <a:pt x="259" y="147"/>
                      </a:lnTo>
                      <a:lnTo>
                        <a:pt x="259"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7" name="Freeform 42"/>
                <p:cNvSpPr>
                  <a:spLocks noEditPoints="1"/>
                </p:cNvSpPr>
                <p:nvPr/>
              </p:nvSpPr>
              <p:spPr bwMode="auto">
                <a:xfrm>
                  <a:off x="5025" y="3150"/>
                  <a:ext cx="69" cy="910"/>
                </a:xfrm>
                <a:custGeom>
                  <a:avLst/>
                  <a:gdLst>
                    <a:gd name="T0" fmla="*/ 69 w 69"/>
                    <a:gd name="T1" fmla="*/ 506 h 910"/>
                    <a:gd name="T2" fmla="*/ 0 w 69"/>
                    <a:gd name="T3" fmla="*/ 506 h 910"/>
                    <a:gd name="T4" fmla="*/ 0 w 69"/>
                    <a:gd name="T5" fmla="*/ 910 h 910"/>
                    <a:gd name="T6" fmla="*/ 69 w 69"/>
                    <a:gd name="T7" fmla="*/ 910 h 910"/>
                    <a:gd name="T8" fmla="*/ 69 w 69"/>
                    <a:gd name="T9" fmla="*/ 506 h 910"/>
                    <a:gd name="T10" fmla="*/ 69 w 69"/>
                    <a:gd name="T11" fmla="*/ 0 h 910"/>
                    <a:gd name="T12" fmla="*/ 0 w 69"/>
                    <a:gd name="T13" fmla="*/ 0 h 910"/>
                    <a:gd name="T14" fmla="*/ 0 w 69"/>
                    <a:gd name="T15" fmla="*/ 0 h 910"/>
                    <a:gd name="T16" fmla="*/ 38 w 69"/>
                    <a:gd name="T17" fmla="*/ 0 h 910"/>
                    <a:gd name="T18" fmla="*/ 69 w 69"/>
                    <a:gd name="T19" fmla="*/ 0 h 910"/>
                    <a:gd name="T20" fmla="*/ 69 w 69"/>
                    <a:gd name="T21"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910">
                      <a:moveTo>
                        <a:pt x="69" y="506"/>
                      </a:moveTo>
                      <a:lnTo>
                        <a:pt x="0" y="506"/>
                      </a:lnTo>
                      <a:lnTo>
                        <a:pt x="0" y="910"/>
                      </a:lnTo>
                      <a:lnTo>
                        <a:pt x="69" y="910"/>
                      </a:lnTo>
                      <a:lnTo>
                        <a:pt x="69" y="506"/>
                      </a:lnTo>
                      <a:close/>
                      <a:moveTo>
                        <a:pt x="69" y="0"/>
                      </a:moveTo>
                      <a:lnTo>
                        <a:pt x="0" y="0"/>
                      </a:lnTo>
                      <a:lnTo>
                        <a:pt x="0" y="0"/>
                      </a:lnTo>
                      <a:lnTo>
                        <a:pt x="38" y="0"/>
                      </a:lnTo>
                      <a:lnTo>
                        <a:pt x="69" y="0"/>
                      </a:lnTo>
                      <a:lnTo>
                        <a:pt x="69" y="0"/>
                      </a:lnTo>
                      <a:close/>
                    </a:path>
                  </a:pathLst>
                </a:custGeom>
                <a:solidFill>
                  <a:srgbClr val="0B4E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8" name="Freeform 43"/>
                <p:cNvSpPr>
                  <a:spLocks noEditPoints="1"/>
                </p:cNvSpPr>
                <p:nvPr/>
              </p:nvSpPr>
              <p:spPr bwMode="auto">
                <a:xfrm>
                  <a:off x="5025" y="3150"/>
                  <a:ext cx="69" cy="910"/>
                </a:xfrm>
                <a:custGeom>
                  <a:avLst/>
                  <a:gdLst>
                    <a:gd name="T0" fmla="*/ 69 w 69"/>
                    <a:gd name="T1" fmla="*/ 506 h 910"/>
                    <a:gd name="T2" fmla="*/ 0 w 69"/>
                    <a:gd name="T3" fmla="*/ 506 h 910"/>
                    <a:gd name="T4" fmla="*/ 0 w 69"/>
                    <a:gd name="T5" fmla="*/ 910 h 910"/>
                    <a:gd name="T6" fmla="*/ 69 w 69"/>
                    <a:gd name="T7" fmla="*/ 910 h 910"/>
                    <a:gd name="T8" fmla="*/ 69 w 69"/>
                    <a:gd name="T9" fmla="*/ 506 h 910"/>
                    <a:gd name="T10" fmla="*/ 69 w 69"/>
                    <a:gd name="T11" fmla="*/ 0 h 910"/>
                    <a:gd name="T12" fmla="*/ 0 w 69"/>
                    <a:gd name="T13" fmla="*/ 0 h 910"/>
                    <a:gd name="T14" fmla="*/ 0 w 69"/>
                    <a:gd name="T15" fmla="*/ 0 h 910"/>
                    <a:gd name="T16" fmla="*/ 38 w 69"/>
                    <a:gd name="T17" fmla="*/ 0 h 910"/>
                    <a:gd name="T18" fmla="*/ 69 w 69"/>
                    <a:gd name="T19" fmla="*/ 0 h 910"/>
                    <a:gd name="T20" fmla="*/ 69 w 69"/>
                    <a:gd name="T21"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910">
                      <a:moveTo>
                        <a:pt x="69" y="506"/>
                      </a:moveTo>
                      <a:lnTo>
                        <a:pt x="0" y="506"/>
                      </a:lnTo>
                      <a:lnTo>
                        <a:pt x="0" y="910"/>
                      </a:lnTo>
                      <a:lnTo>
                        <a:pt x="69" y="910"/>
                      </a:lnTo>
                      <a:lnTo>
                        <a:pt x="69" y="506"/>
                      </a:lnTo>
                      <a:moveTo>
                        <a:pt x="69" y="0"/>
                      </a:moveTo>
                      <a:lnTo>
                        <a:pt x="0" y="0"/>
                      </a:lnTo>
                      <a:lnTo>
                        <a:pt x="0" y="0"/>
                      </a:lnTo>
                      <a:lnTo>
                        <a:pt x="38" y="0"/>
                      </a:lnTo>
                      <a:lnTo>
                        <a:pt x="69" y="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9" name="Rectangle 44"/>
                <p:cNvSpPr>
                  <a:spLocks noChangeArrowheads="1"/>
                </p:cNvSpPr>
                <p:nvPr/>
              </p:nvSpPr>
              <p:spPr bwMode="auto">
                <a:xfrm>
                  <a:off x="5025" y="4060"/>
                  <a:ext cx="69" cy="147"/>
                </a:xfrm>
                <a:prstGeom prst="rect">
                  <a:avLst/>
                </a:prstGeom>
                <a:solidFill>
                  <a:srgbClr val="2320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0" name="Rectangle 45"/>
                <p:cNvSpPr>
                  <a:spLocks noChangeArrowheads="1"/>
                </p:cNvSpPr>
                <p:nvPr/>
              </p:nvSpPr>
              <p:spPr bwMode="auto">
                <a:xfrm>
                  <a:off x="5025" y="4060"/>
                  <a:ext cx="6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1" name="Freeform 53"/>
                <p:cNvSpPr>
                  <a:spLocks/>
                </p:cNvSpPr>
                <p:nvPr/>
              </p:nvSpPr>
              <p:spPr bwMode="auto">
                <a:xfrm>
                  <a:off x="5825" y="1424"/>
                  <a:ext cx="112" cy="114"/>
                </a:xfrm>
                <a:custGeom>
                  <a:avLst/>
                  <a:gdLst>
                    <a:gd name="T0" fmla="*/ 73 w 73"/>
                    <a:gd name="T1" fmla="*/ 41 h 75"/>
                    <a:gd name="T2" fmla="*/ 32 w 73"/>
                    <a:gd name="T3" fmla="*/ 0 h 75"/>
                    <a:gd name="T4" fmla="*/ 12 w 73"/>
                    <a:gd name="T5" fmla="*/ 6 h 75"/>
                    <a:gd name="T6" fmla="*/ 15 w 73"/>
                    <a:gd name="T7" fmla="*/ 59 h 75"/>
                    <a:gd name="T8" fmla="*/ 73 w 73"/>
                    <a:gd name="T9" fmla="*/ 60 h 75"/>
                    <a:gd name="T10" fmla="*/ 73 w 73"/>
                    <a:gd name="T11" fmla="*/ 43 h 75"/>
                    <a:gd name="T12" fmla="*/ 73 w 73"/>
                    <a:gd name="T13" fmla="*/ 43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9"/>
                        <a:pt x="55" y="0"/>
                        <a:pt x="32" y="0"/>
                      </a:cubicBezTo>
                      <a:cubicBezTo>
                        <a:pt x="25" y="0"/>
                        <a:pt x="18" y="2"/>
                        <a:pt x="12" y="6"/>
                      </a:cubicBezTo>
                      <a:cubicBezTo>
                        <a:pt x="0" y="22"/>
                        <a:pt x="1" y="45"/>
                        <a:pt x="15" y="59"/>
                      </a:cubicBezTo>
                      <a:cubicBezTo>
                        <a:pt x="31" y="75"/>
                        <a:pt x="57" y="75"/>
                        <a:pt x="73" y="60"/>
                      </a:cubicBezTo>
                      <a:cubicBezTo>
                        <a:pt x="73" y="43"/>
                        <a:pt x="73" y="43"/>
                        <a:pt x="73" y="43"/>
                      </a:cubicBezTo>
                      <a:cubicBezTo>
                        <a:pt x="73" y="43"/>
                        <a:pt x="73" y="43"/>
                        <a:pt x="73" y="43"/>
                      </a:cubicBezTo>
                      <a:cubicBezTo>
                        <a:pt x="73" y="42"/>
                        <a:pt x="73" y="42"/>
                        <a:pt x="73" y="4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2" name="Freeform 54"/>
                <p:cNvSpPr>
                  <a:spLocks/>
                </p:cNvSpPr>
                <p:nvPr/>
              </p:nvSpPr>
              <p:spPr bwMode="auto">
                <a:xfrm>
                  <a:off x="5825" y="1424"/>
                  <a:ext cx="112" cy="114"/>
                </a:xfrm>
                <a:custGeom>
                  <a:avLst/>
                  <a:gdLst>
                    <a:gd name="T0" fmla="*/ 73 w 73"/>
                    <a:gd name="T1" fmla="*/ 41 h 75"/>
                    <a:gd name="T2" fmla="*/ 32 w 73"/>
                    <a:gd name="T3" fmla="*/ 0 h 75"/>
                    <a:gd name="T4" fmla="*/ 12 w 73"/>
                    <a:gd name="T5" fmla="*/ 6 h 75"/>
                    <a:gd name="T6" fmla="*/ 15 w 73"/>
                    <a:gd name="T7" fmla="*/ 59 h 75"/>
                    <a:gd name="T8" fmla="*/ 73 w 73"/>
                    <a:gd name="T9" fmla="*/ 60 h 75"/>
                    <a:gd name="T10" fmla="*/ 73 w 73"/>
                    <a:gd name="T11" fmla="*/ 43 h 75"/>
                    <a:gd name="T12" fmla="*/ 73 w 73"/>
                    <a:gd name="T13" fmla="*/ 43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9"/>
                        <a:pt x="55" y="0"/>
                        <a:pt x="32" y="0"/>
                      </a:cubicBezTo>
                      <a:cubicBezTo>
                        <a:pt x="25" y="0"/>
                        <a:pt x="18" y="2"/>
                        <a:pt x="12" y="6"/>
                      </a:cubicBezTo>
                      <a:cubicBezTo>
                        <a:pt x="0" y="22"/>
                        <a:pt x="1" y="45"/>
                        <a:pt x="15" y="59"/>
                      </a:cubicBezTo>
                      <a:cubicBezTo>
                        <a:pt x="31" y="75"/>
                        <a:pt x="57" y="75"/>
                        <a:pt x="73" y="60"/>
                      </a:cubicBezTo>
                      <a:cubicBezTo>
                        <a:pt x="73" y="43"/>
                        <a:pt x="73" y="43"/>
                        <a:pt x="73" y="43"/>
                      </a:cubicBezTo>
                      <a:cubicBezTo>
                        <a:pt x="73" y="43"/>
                        <a:pt x="73" y="43"/>
                        <a:pt x="73" y="43"/>
                      </a:cubicBezTo>
                      <a:cubicBezTo>
                        <a:pt x="73" y="42"/>
                        <a:pt x="73" y="42"/>
                        <a:pt x="73" y="41"/>
                      </a:cubicBez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3" name="Freeform 55"/>
                <p:cNvSpPr>
                  <a:spLocks/>
                </p:cNvSpPr>
                <p:nvPr/>
              </p:nvSpPr>
              <p:spPr bwMode="auto">
                <a:xfrm>
                  <a:off x="4926" y="2355"/>
                  <a:ext cx="529" cy="795"/>
                </a:xfrm>
                <a:custGeom>
                  <a:avLst/>
                  <a:gdLst>
                    <a:gd name="T0" fmla="*/ 0 w 347"/>
                    <a:gd name="T1" fmla="*/ 0 h 522"/>
                    <a:gd name="T2" fmla="*/ 0 w 347"/>
                    <a:gd name="T3" fmla="*/ 522 h 522"/>
                    <a:gd name="T4" fmla="*/ 65 w 347"/>
                    <a:gd name="T5" fmla="*/ 522 h 522"/>
                    <a:gd name="T6" fmla="*/ 65 w 347"/>
                    <a:gd name="T7" fmla="*/ 494 h 522"/>
                    <a:gd name="T8" fmla="*/ 161 w 347"/>
                    <a:gd name="T9" fmla="*/ 494 h 522"/>
                    <a:gd name="T10" fmla="*/ 161 w 347"/>
                    <a:gd name="T11" fmla="*/ 522 h 522"/>
                    <a:gd name="T12" fmla="*/ 214 w 347"/>
                    <a:gd name="T13" fmla="*/ 522 h 522"/>
                    <a:gd name="T14" fmla="*/ 214 w 347"/>
                    <a:gd name="T15" fmla="*/ 494 h 522"/>
                    <a:gd name="T16" fmla="*/ 310 w 347"/>
                    <a:gd name="T17" fmla="*/ 494 h 522"/>
                    <a:gd name="T18" fmla="*/ 310 w 347"/>
                    <a:gd name="T19" fmla="*/ 522 h 522"/>
                    <a:gd name="T20" fmla="*/ 347 w 347"/>
                    <a:gd name="T21" fmla="*/ 522 h 522"/>
                    <a:gd name="T22" fmla="*/ 347 w 347"/>
                    <a:gd name="T23" fmla="*/ 464 h 522"/>
                    <a:gd name="T24" fmla="*/ 347 w 347"/>
                    <a:gd name="T25" fmla="*/ 464 h 522"/>
                    <a:gd name="T26" fmla="*/ 331 w 347"/>
                    <a:gd name="T27" fmla="*/ 298 h 522"/>
                    <a:gd name="T28" fmla="*/ 0 w 347"/>
                    <a:gd name="T29"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522">
                      <a:moveTo>
                        <a:pt x="0" y="0"/>
                      </a:moveTo>
                      <a:cubicBezTo>
                        <a:pt x="0" y="522"/>
                        <a:pt x="0" y="522"/>
                        <a:pt x="0" y="522"/>
                      </a:cubicBezTo>
                      <a:cubicBezTo>
                        <a:pt x="65" y="522"/>
                        <a:pt x="65" y="522"/>
                        <a:pt x="65" y="522"/>
                      </a:cubicBezTo>
                      <a:cubicBezTo>
                        <a:pt x="65" y="494"/>
                        <a:pt x="65" y="494"/>
                        <a:pt x="65" y="494"/>
                      </a:cubicBezTo>
                      <a:cubicBezTo>
                        <a:pt x="161" y="494"/>
                        <a:pt x="161" y="494"/>
                        <a:pt x="161" y="494"/>
                      </a:cubicBezTo>
                      <a:cubicBezTo>
                        <a:pt x="161" y="522"/>
                        <a:pt x="161" y="522"/>
                        <a:pt x="161" y="522"/>
                      </a:cubicBezTo>
                      <a:cubicBezTo>
                        <a:pt x="214" y="522"/>
                        <a:pt x="214" y="522"/>
                        <a:pt x="214" y="522"/>
                      </a:cubicBezTo>
                      <a:cubicBezTo>
                        <a:pt x="214" y="494"/>
                        <a:pt x="214" y="494"/>
                        <a:pt x="214" y="494"/>
                      </a:cubicBezTo>
                      <a:cubicBezTo>
                        <a:pt x="310" y="494"/>
                        <a:pt x="310" y="494"/>
                        <a:pt x="310" y="494"/>
                      </a:cubicBezTo>
                      <a:cubicBezTo>
                        <a:pt x="310" y="522"/>
                        <a:pt x="310" y="522"/>
                        <a:pt x="310" y="522"/>
                      </a:cubicBezTo>
                      <a:cubicBezTo>
                        <a:pt x="347" y="522"/>
                        <a:pt x="347" y="522"/>
                        <a:pt x="347" y="522"/>
                      </a:cubicBezTo>
                      <a:cubicBezTo>
                        <a:pt x="347" y="464"/>
                        <a:pt x="347" y="464"/>
                        <a:pt x="347" y="464"/>
                      </a:cubicBezTo>
                      <a:cubicBezTo>
                        <a:pt x="347" y="464"/>
                        <a:pt x="347" y="464"/>
                        <a:pt x="347" y="464"/>
                      </a:cubicBezTo>
                      <a:cubicBezTo>
                        <a:pt x="345" y="412"/>
                        <a:pt x="341" y="352"/>
                        <a:pt x="331" y="298"/>
                      </a:cubicBezTo>
                      <a:cubicBezTo>
                        <a:pt x="0" y="0"/>
                        <a:pt x="0" y="0"/>
                        <a:pt x="0" y="0"/>
                      </a:cubicBezTo>
                    </a:path>
                  </a:pathLst>
                </a:custGeom>
                <a:solidFill>
                  <a:srgbClr val="0B4E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4" name="Rectangle 56"/>
                <p:cNvSpPr>
                  <a:spLocks noChangeArrowheads="1"/>
                </p:cNvSpPr>
                <p:nvPr/>
              </p:nvSpPr>
              <p:spPr bwMode="auto">
                <a:xfrm>
                  <a:off x="5252" y="3108"/>
                  <a:ext cx="147" cy="42"/>
                </a:xfrm>
                <a:prstGeom prst="rect">
                  <a:avLst/>
                </a:prstGeom>
                <a:solidFill>
                  <a:srgbClr val="0B4E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5" name="Rectangle 57"/>
                <p:cNvSpPr>
                  <a:spLocks noChangeArrowheads="1"/>
                </p:cNvSpPr>
                <p:nvPr/>
              </p:nvSpPr>
              <p:spPr bwMode="auto">
                <a:xfrm>
                  <a:off x="5252" y="3108"/>
                  <a:ext cx="147"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6" name="Rectangle 58"/>
                <p:cNvSpPr>
                  <a:spLocks noChangeArrowheads="1"/>
                </p:cNvSpPr>
                <p:nvPr/>
              </p:nvSpPr>
              <p:spPr bwMode="auto">
                <a:xfrm>
                  <a:off x="5025" y="3108"/>
                  <a:ext cx="147" cy="42"/>
                </a:xfrm>
                <a:prstGeom prst="rect">
                  <a:avLst/>
                </a:prstGeom>
                <a:solidFill>
                  <a:srgbClr val="0B4E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7" name="Rectangle 59"/>
                <p:cNvSpPr>
                  <a:spLocks noChangeArrowheads="1"/>
                </p:cNvSpPr>
                <p:nvPr/>
              </p:nvSpPr>
              <p:spPr bwMode="auto">
                <a:xfrm>
                  <a:off x="5025" y="3108"/>
                  <a:ext cx="147"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8" name="Freeform 60"/>
                <p:cNvSpPr>
                  <a:spLocks/>
                </p:cNvSpPr>
                <p:nvPr/>
              </p:nvSpPr>
              <p:spPr bwMode="auto">
                <a:xfrm>
                  <a:off x="4793" y="2064"/>
                  <a:ext cx="244" cy="934"/>
                </a:xfrm>
                <a:custGeom>
                  <a:avLst/>
                  <a:gdLst>
                    <a:gd name="T0" fmla="*/ 0 w 160"/>
                    <a:gd name="T1" fmla="*/ 613 h 613"/>
                    <a:gd name="T2" fmla="*/ 86 w 160"/>
                    <a:gd name="T3" fmla="*/ 0 h 613"/>
                    <a:gd name="T4" fmla="*/ 86 w 160"/>
                    <a:gd name="T5" fmla="*/ 0 h 613"/>
                    <a:gd name="T6" fmla="*/ 160 w 160"/>
                    <a:gd name="T7" fmla="*/ 26 h 613"/>
                    <a:gd name="T8" fmla="*/ 147 w 160"/>
                    <a:gd name="T9" fmla="*/ 67 h 613"/>
                    <a:gd name="T10" fmla="*/ 119 w 160"/>
                    <a:gd name="T11" fmla="*/ 185 h 613"/>
                    <a:gd name="T12" fmla="*/ 78 w 160"/>
                    <a:gd name="T13" fmla="*/ 613 h 613"/>
                    <a:gd name="T14" fmla="*/ 0 w 160"/>
                    <a:gd name="T15" fmla="*/ 613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613">
                      <a:moveTo>
                        <a:pt x="0" y="613"/>
                      </a:moveTo>
                      <a:cubicBezTo>
                        <a:pt x="0" y="244"/>
                        <a:pt x="85" y="3"/>
                        <a:pt x="86" y="0"/>
                      </a:cubicBezTo>
                      <a:cubicBezTo>
                        <a:pt x="86" y="0"/>
                        <a:pt x="86" y="0"/>
                        <a:pt x="86" y="0"/>
                      </a:cubicBezTo>
                      <a:cubicBezTo>
                        <a:pt x="160" y="26"/>
                        <a:pt x="160" y="26"/>
                        <a:pt x="160" y="26"/>
                      </a:cubicBezTo>
                      <a:cubicBezTo>
                        <a:pt x="160" y="26"/>
                        <a:pt x="155" y="40"/>
                        <a:pt x="147" y="67"/>
                      </a:cubicBezTo>
                      <a:cubicBezTo>
                        <a:pt x="140" y="94"/>
                        <a:pt x="130" y="134"/>
                        <a:pt x="119" y="185"/>
                      </a:cubicBezTo>
                      <a:cubicBezTo>
                        <a:pt x="99" y="287"/>
                        <a:pt x="78" y="434"/>
                        <a:pt x="78" y="613"/>
                      </a:cubicBezTo>
                      <a:lnTo>
                        <a:pt x="0" y="613"/>
                      </a:lnTo>
                      <a:close/>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9" name="Rectangle 61"/>
                <p:cNvSpPr>
                  <a:spLocks noChangeArrowheads="1"/>
                </p:cNvSpPr>
                <p:nvPr/>
              </p:nvSpPr>
              <p:spPr bwMode="auto">
                <a:xfrm>
                  <a:off x="4539" y="3150"/>
                  <a:ext cx="671" cy="506"/>
                </a:xfrm>
                <a:prstGeom prst="rect">
                  <a:avLst/>
                </a:prstGeom>
                <a:solidFill>
                  <a:srgbClr val="47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0" name="Rectangle 62"/>
                <p:cNvSpPr>
                  <a:spLocks noChangeArrowheads="1"/>
                </p:cNvSpPr>
                <p:nvPr/>
              </p:nvSpPr>
              <p:spPr bwMode="auto">
                <a:xfrm>
                  <a:off x="4539" y="3150"/>
                  <a:ext cx="671"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1" name="Freeform 63"/>
                <p:cNvSpPr>
                  <a:spLocks/>
                </p:cNvSpPr>
                <p:nvPr/>
              </p:nvSpPr>
              <p:spPr bwMode="auto">
                <a:xfrm>
                  <a:off x="5063" y="3150"/>
                  <a:ext cx="147" cy="506"/>
                </a:xfrm>
                <a:custGeom>
                  <a:avLst/>
                  <a:gdLst>
                    <a:gd name="T0" fmla="*/ 147 w 147"/>
                    <a:gd name="T1" fmla="*/ 0 h 506"/>
                    <a:gd name="T2" fmla="*/ 31 w 147"/>
                    <a:gd name="T3" fmla="*/ 0 h 506"/>
                    <a:gd name="T4" fmla="*/ 0 w 147"/>
                    <a:gd name="T5" fmla="*/ 0 h 506"/>
                    <a:gd name="T6" fmla="*/ 0 w 147"/>
                    <a:gd name="T7" fmla="*/ 506 h 506"/>
                    <a:gd name="T8" fmla="*/ 147 w 147"/>
                    <a:gd name="T9" fmla="*/ 506 h 506"/>
                    <a:gd name="T10" fmla="*/ 147 w 147"/>
                    <a:gd name="T11" fmla="*/ 0 h 506"/>
                  </a:gdLst>
                  <a:ahLst/>
                  <a:cxnLst>
                    <a:cxn ang="0">
                      <a:pos x="T0" y="T1"/>
                    </a:cxn>
                    <a:cxn ang="0">
                      <a:pos x="T2" y="T3"/>
                    </a:cxn>
                    <a:cxn ang="0">
                      <a:pos x="T4" y="T5"/>
                    </a:cxn>
                    <a:cxn ang="0">
                      <a:pos x="T6" y="T7"/>
                    </a:cxn>
                    <a:cxn ang="0">
                      <a:pos x="T8" y="T9"/>
                    </a:cxn>
                    <a:cxn ang="0">
                      <a:pos x="T10" y="T11"/>
                    </a:cxn>
                  </a:cxnLst>
                  <a:rect l="0" t="0" r="r" b="b"/>
                  <a:pathLst>
                    <a:path w="147" h="506">
                      <a:moveTo>
                        <a:pt x="147" y="0"/>
                      </a:moveTo>
                      <a:lnTo>
                        <a:pt x="31" y="0"/>
                      </a:lnTo>
                      <a:lnTo>
                        <a:pt x="0" y="0"/>
                      </a:lnTo>
                      <a:lnTo>
                        <a:pt x="0" y="506"/>
                      </a:lnTo>
                      <a:lnTo>
                        <a:pt x="147" y="506"/>
                      </a:lnTo>
                      <a:lnTo>
                        <a:pt x="147" y="0"/>
                      </a:lnTo>
                      <a:close/>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2" name="Freeform 64"/>
                <p:cNvSpPr>
                  <a:spLocks/>
                </p:cNvSpPr>
                <p:nvPr/>
              </p:nvSpPr>
              <p:spPr bwMode="auto">
                <a:xfrm>
                  <a:off x="5063" y="3150"/>
                  <a:ext cx="147" cy="506"/>
                </a:xfrm>
                <a:custGeom>
                  <a:avLst/>
                  <a:gdLst>
                    <a:gd name="T0" fmla="*/ 147 w 147"/>
                    <a:gd name="T1" fmla="*/ 0 h 506"/>
                    <a:gd name="T2" fmla="*/ 31 w 147"/>
                    <a:gd name="T3" fmla="*/ 0 h 506"/>
                    <a:gd name="T4" fmla="*/ 0 w 147"/>
                    <a:gd name="T5" fmla="*/ 0 h 506"/>
                    <a:gd name="T6" fmla="*/ 0 w 147"/>
                    <a:gd name="T7" fmla="*/ 506 h 506"/>
                    <a:gd name="T8" fmla="*/ 147 w 147"/>
                    <a:gd name="T9" fmla="*/ 506 h 506"/>
                    <a:gd name="T10" fmla="*/ 147 w 147"/>
                    <a:gd name="T11" fmla="*/ 0 h 506"/>
                  </a:gdLst>
                  <a:ahLst/>
                  <a:cxnLst>
                    <a:cxn ang="0">
                      <a:pos x="T0" y="T1"/>
                    </a:cxn>
                    <a:cxn ang="0">
                      <a:pos x="T2" y="T3"/>
                    </a:cxn>
                    <a:cxn ang="0">
                      <a:pos x="T4" y="T5"/>
                    </a:cxn>
                    <a:cxn ang="0">
                      <a:pos x="T6" y="T7"/>
                    </a:cxn>
                    <a:cxn ang="0">
                      <a:pos x="T8" y="T9"/>
                    </a:cxn>
                    <a:cxn ang="0">
                      <a:pos x="T10" y="T11"/>
                    </a:cxn>
                  </a:cxnLst>
                  <a:rect l="0" t="0" r="r" b="b"/>
                  <a:pathLst>
                    <a:path w="147" h="506">
                      <a:moveTo>
                        <a:pt x="147" y="0"/>
                      </a:moveTo>
                      <a:lnTo>
                        <a:pt x="31" y="0"/>
                      </a:lnTo>
                      <a:lnTo>
                        <a:pt x="0" y="0"/>
                      </a:lnTo>
                      <a:lnTo>
                        <a:pt x="0" y="506"/>
                      </a:lnTo>
                      <a:lnTo>
                        <a:pt x="147" y="506"/>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3" name="Freeform 65"/>
                <p:cNvSpPr>
                  <a:spLocks/>
                </p:cNvSpPr>
                <p:nvPr/>
              </p:nvSpPr>
              <p:spPr bwMode="auto">
                <a:xfrm>
                  <a:off x="4740" y="3045"/>
                  <a:ext cx="229" cy="113"/>
                </a:xfrm>
                <a:custGeom>
                  <a:avLst/>
                  <a:gdLst>
                    <a:gd name="T0" fmla="*/ 200 w 229"/>
                    <a:gd name="T1" fmla="*/ 113 h 113"/>
                    <a:gd name="T2" fmla="*/ 200 w 229"/>
                    <a:gd name="T3" fmla="*/ 29 h 113"/>
                    <a:gd name="T4" fmla="*/ 31 w 229"/>
                    <a:gd name="T5" fmla="*/ 29 h 113"/>
                    <a:gd name="T6" fmla="*/ 31 w 229"/>
                    <a:gd name="T7" fmla="*/ 110 h 113"/>
                    <a:gd name="T8" fmla="*/ 31 w 229"/>
                    <a:gd name="T9" fmla="*/ 110 h 113"/>
                    <a:gd name="T10" fmla="*/ 0 w 229"/>
                    <a:gd name="T11" fmla="*/ 110 h 113"/>
                    <a:gd name="T12" fmla="*/ 0 w 229"/>
                    <a:gd name="T13" fmla="*/ 0 h 113"/>
                    <a:gd name="T14" fmla="*/ 229 w 229"/>
                    <a:gd name="T15" fmla="*/ 0 h 113"/>
                    <a:gd name="T16" fmla="*/ 229 w 229"/>
                    <a:gd name="T17" fmla="*/ 113 h 113"/>
                    <a:gd name="T18" fmla="*/ 200 w 229"/>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13">
                      <a:moveTo>
                        <a:pt x="200" y="113"/>
                      </a:moveTo>
                      <a:lnTo>
                        <a:pt x="200" y="29"/>
                      </a:lnTo>
                      <a:lnTo>
                        <a:pt x="31" y="29"/>
                      </a:lnTo>
                      <a:lnTo>
                        <a:pt x="31" y="110"/>
                      </a:lnTo>
                      <a:lnTo>
                        <a:pt x="31" y="110"/>
                      </a:lnTo>
                      <a:lnTo>
                        <a:pt x="0" y="110"/>
                      </a:lnTo>
                      <a:lnTo>
                        <a:pt x="0" y="0"/>
                      </a:lnTo>
                      <a:lnTo>
                        <a:pt x="229" y="0"/>
                      </a:lnTo>
                      <a:lnTo>
                        <a:pt x="229" y="113"/>
                      </a:lnTo>
                      <a:lnTo>
                        <a:pt x="200" y="113"/>
                      </a:lnTo>
                      <a:close/>
                    </a:path>
                  </a:pathLst>
                </a:custGeom>
                <a:solidFill>
                  <a:srgbClr val="47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4" name="Freeform 66"/>
                <p:cNvSpPr>
                  <a:spLocks/>
                </p:cNvSpPr>
                <p:nvPr/>
              </p:nvSpPr>
              <p:spPr bwMode="auto">
                <a:xfrm>
                  <a:off x="4793" y="2998"/>
                  <a:ext cx="121" cy="125"/>
                </a:xfrm>
                <a:custGeom>
                  <a:avLst/>
                  <a:gdLst>
                    <a:gd name="T0" fmla="*/ 1 w 79"/>
                    <a:gd name="T1" fmla="*/ 41 h 82"/>
                    <a:gd name="T2" fmla="*/ 0 w 79"/>
                    <a:gd name="T3" fmla="*/ 42 h 82"/>
                    <a:gd name="T4" fmla="*/ 40 w 79"/>
                    <a:gd name="T5" fmla="*/ 82 h 82"/>
                    <a:gd name="T6" fmla="*/ 79 w 79"/>
                    <a:gd name="T7" fmla="*/ 42 h 82"/>
                    <a:gd name="T8" fmla="*/ 79 w 79"/>
                    <a:gd name="T9" fmla="*/ 41 h 82"/>
                    <a:gd name="T10" fmla="*/ 79 w 79"/>
                    <a:gd name="T11" fmla="*/ 41 h 82"/>
                    <a:gd name="T12" fmla="*/ 79 w 79"/>
                    <a:gd name="T13" fmla="*/ 0 h 82"/>
                    <a:gd name="T14" fmla="*/ 0 w 79"/>
                    <a:gd name="T15" fmla="*/ 0 h 82"/>
                    <a:gd name="T16" fmla="*/ 0 w 79"/>
                    <a:gd name="T17" fmla="*/ 41 h 82"/>
                    <a:gd name="T18" fmla="*/ 1 w 79"/>
                    <a:gd name="T19"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82">
                      <a:moveTo>
                        <a:pt x="1" y="41"/>
                      </a:moveTo>
                      <a:cubicBezTo>
                        <a:pt x="1" y="41"/>
                        <a:pt x="0" y="42"/>
                        <a:pt x="0" y="42"/>
                      </a:cubicBezTo>
                      <a:cubicBezTo>
                        <a:pt x="0" y="64"/>
                        <a:pt x="18" y="82"/>
                        <a:pt x="40" y="82"/>
                      </a:cubicBezTo>
                      <a:cubicBezTo>
                        <a:pt x="61" y="82"/>
                        <a:pt x="79" y="64"/>
                        <a:pt x="79" y="42"/>
                      </a:cubicBezTo>
                      <a:cubicBezTo>
                        <a:pt x="79" y="42"/>
                        <a:pt x="79" y="41"/>
                        <a:pt x="79" y="41"/>
                      </a:cubicBezTo>
                      <a:cubicBezTo>
                        <a:pt x="79" y="41"/>
                        <a:pt x="79" y="41"/>
                        <a:pt x="79" y="41"/>
                      </a:cubicBezTo>
                      <a:cubicBezTo>
                        <a:pt x="79" y="0"/>
                        <a:pt x="79" y="0"/>
                        <a:pt x="79" y="0"/>
                      </a:cubicBezTo>
                      <a:cubicBezTo>
                        <a:pt x="0" y="0"/>
                        <a:pt x="0" y="0"/>
                        <a:pt x="0" y="0"/>
                      </a:cubicBezTo>
                      <a:cubicBezTo>
                        <a:pt x="0" y="41"/>
                        <a:pt x="0" y="41"/>
                        <a:pt x="0" y="41"/>
                      </a:cubicBezTo>
                      <a:lnTo>
                        <a:pt x="1" y="41"/>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5" name="Freeform 67"/>
                <p:cNvSpPr>
                  <a:spLocks/>
                </p:cNvSpPr>
                <p:nvPr/>
              </p:nvSpPr>
              <p:spPr bwMode="auto">
                <a:xfrm>
                  <a:off x="5182" y="2099"/>
                  <a:ext cx="95" cy="344"/>
                </a:xfrm>
                <a:custGeom>
                  <a:avLst/>
                  <a:gdLst>
                    <a:gd name="T0" fmla="*/ 0 w 95"/>
                    <a:gd name="T1" fmla="*/ 0 h 344"/>
                    <a:gd name="T2" fmla="*/ 49 w 95"/>
                    <a:gd name="T3" fmla="*/ 344 h 344"/>
                    <a:gd name="T4" fmla="*/ 95 w 95"/>
                    <a:gd name="T5" fmla="*/ 0 h 344"/>
                    <a:gd name="T6" fmla="*/ 0 w 95"/>
                    <a:gd name="T7" fmla="*/ 0 h 344"/>
                  </a:gdLst>
                  <a:ahLst/>
                  <a:cxnLst>
                    <a:cxn ang="0">
                      <a:pos x="T0" y="T1"/>
                    </a:cxn>
                    <a:cxn ang="0">
                      <a:pos x="T2" y="T3"/>
                    </a:cxn>
                    <a:cxn ang="0">
                      <a:pos x="T4" y="T5"/>
                    </a:cxn>
                    <a:cxn ang="0">
                      <a:pos x="T6" y="T7"/>
                    </a:cxn>
                  </a:cxnLst>
                  <a:rect l="0" t="0" r="r" b="b"/>
                  <a:pathLst>
                    <a:path w="95" h="344">
                      <a:moveTo>
                        <a:pt x="0" y="0"/>
                      </a:moveTo>
                      <a:lnTo>
                        <a:pt x="49" y="344"/>
                      </a:lnTo>
                      <a:lnTo>
                        <a:pt x="9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6" name="Freeform 68"/>
                <p:cNvSpPr>
                  <a:spLocks/>
                </p:cNvSpPr>
                <p:nvPr/>
              </p:nvSpPr>
              <p:spPr bwMode="auto">
                <a:xfrm>
                  <a:off x="5182" y="2099"/>
                  <a:ext cx="95" cy="344"/>
                </a:xfrm>
                <a:custGeom>
                  <a:avLst/>
                  <a:gdLst>
                    <a:gd name="T0" fmla="*/ 0 w 95"/>
                    <a:gd name="T1" fmla="*/ 0 h 344"/>
                    <a:gd name="T2" fmla="*/ 49 w 95"/>
                    <a:gd name="T3" fmla="*/ 344 h 344"/>
                    <a:gd name="T4" fmla="*/ 95 w 95"/>
                    <a:gd name="T5" fmla="*/ 0 h 344"/>
                    <a:gd name="T6" fmla="*/ 0 w 95"/>
                    <a:gd name="T7" fmla="*/ 0 h 344"/>
                  </a:gdLst>
                  <a:ahLst/>
                  <a:cxnLst>
                    <a:cxn ang="0">
                      <a:pos x="T0" y="T1"/>
                    </a:cxn>
                    <a:cxn ang="0">
                      <a:pos x="T2" y="T3"/>
                    </a:cxn>
                    <a:cxn ang="0">
                      <a:pos x="T4" y="T5"/>
                    </a:cxn>
                    <a:cxn ang="0">
                      <a:pos x="T6" y="T7"/>
                    </a:cxn>
                  </a:cxnLst>
                  <a:rect l="0" t="0" r="r" b="b"/>
                  <a:pathLst>
                    <a:path w="95" h="344">
                      <a:moveTo>
                        <a:pt x="0" y="0"/>
                      </a:moveTo>
                      <a:lnTo>
                        <a:pt x="49" y="344"/>
                      </a:lnTo>
                      <a:lnTo>
                        <a:pt x="9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7" name="Freeform 69"/>
                <p:cNvSpPr>
                  <a:spLocks/>
                </p:cNvSpPr>
                <p:nvPr/>
              </p:nvSpPr>
              <p:spPr bwMode="auto">
                <a:xfrm>
                  <a:off x="5182" y="2099"/>
                  <a:ext cx="95" cy="344"/>
                </a:xfrm>
                <a:custGeom>
                  <a:avLst/>
                  <a:gdLst>
                    <a:gd name="T0" fmla="*/ 95 w 95"/>
                    <a:gd name="T1" fmla="*/ 0 h 344"/>
                    <a:gd name="T2" fmla="*/ 0 w 95"/>
                    <a:gd name="T3" fmla="*/ 0 h 344"/>
                    <a:gd name="T4" fmla="*/ 49 w 95"/>
                    <a:gd name="T5" fmla="*/ 344 h 344"/>
                    <a:gd name="T6" fmla="*/ 95 w 95"/>
                    <a:gd name="T7" fmla="*/ 0 h 344"/>
                  </a:gdLst>
                  <a:ahLst/>
                  <a:cxnLst>
                    <a:cxn ang="0">
                      <a:pos x="T0" y="T1"/>
                    </a:cxn>
                    <a:cxn ang="0">
                      <a:pos x="T2" y="T3"/>
                    </a:cxn>
                    <a:cxn ang="0">
                      <a:pos x="T4" y="T5"/>
                    </a:cxn>
                    <a:cxn ang="0">
                      <a:pos x="T6" y="T7"/>
                    </a:cxn>
                  </a:cxnLst>
                  <a:rect l="0" t="0" r="r" b="b"/>
                  <a:pathLst>
                    <a:path w="95" h="344">
                      <a:moveTo>
                        <a:pt x="95" y="0"/>
                      </a:moveTo>
                      <a:lnTo>
                        <a:pt x="0" y="0"/>
                      </a:lnTo>
                      <a:lnTo>
                        <a:pt x="49" y="344"/>
                      </a:lnTo>
                      <a:lnTo>
                        <a:pt x="9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8" name="Freeform 70"/>
                <p:cNvSpPr>
                  <a:spLocks/>
                </p:cNvSpPr>
                <p:nvPr/>
              </p:nvSpPr>
              <p:spPr bwMode="auto">
                <a:xfrm>
                  <a:off x="5182" y="2099"/>
                  <a:ext cx="95" cy="344"/>
                </a:xfrm>
                <a:custGeom>
                  <a:avLst/>
                  <a:gdLst>
                    <a:gd name="T0" fmla="*/ 95 w 95"/>
                    <a:gd name="T1" fmla="*/ 0 h 344"/>
                    <a:gd name="T2" fmla="*/ 0 w 95"/>
                    <a:gd name="T3" fmla="*/ 0 h 344"/>
                    <a:gd name="T4" fmla="*/ 49 w 95"/>
                    <a:gd name="T5" fmla="*/ 344 h 344"/>
                    <a:gd name="T6" fmla="*/ 95 w 95"/>
                    <a:gd name="T7" fmla="*/ 0 h 344"/>
                  </a:gdLst>
                  <a:ahLst/>
                  <a:cxnLst>
                    <a:cxn ang="0">
                      <a:pos x="T0" y="T1"/>
                    </a:cxn>
                    <a:cxn ang="0">
                      <a:pos x="T2" y="T3"/>
                    </a:cxn>
                    <a:cxn ang="0">
                      <a:pos x="T4" y="T5"/>
                    </a:cxn>
                    <a:cxn ang="0">
                      <a:pos x="T6" y="T7"/>
                    </a:cxn>
                  </a:cxnLst>
                  <a:rect l="0" t="0" r="r" b="b"/>
                  <a:pathLst>
                    <a:path w="95" h="344">
                      <a:moveTo>
                        <a:pt x="95" y="0"/>
                      </a:moveTo>
                      <a:lnTo>
                        <a:pt x="0" y="0"/>
                      </a:lnTo>
                      <a:lnTo>
                        <a:pt x="49" y="344"/>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9" name="Freeform 71"/>
                <p:cNvSpPr>
                  <a:spLocks/>
                </p:cNvSpPr>
                <p:nvPr/>
              </p:nvSpPr>
              <p:spPr bwMode="auto">
                <a:xfrm>
                  <a:off x="5182" y="1893"/>
                  <a:ext cx="140" cy="206"/>
                </a:xfrm>
                <a:custGeom>
                  <a:avLst/>
                  <a:gdLst>
                    <a:gd name="T0" fmla="*/ 63 w 92"/>
                    <a:gd name="T1" fmla="*/ 0 h 135"/>
                    <a:gd name="T2" fmla="*/ 53 w 92"/>
                    <a:gd name="T3" fmla="*/ 24 h 135"/>
                    <a:gd name="T4" fmla="*/ 0 w 92"/>
                    <a:gd name="T5" fmla="*/ 24 h 135"/>
                    <a:gd name="T6" fmla="*/ 0 w 92"/>
                    <a:gd name="T7" fmla="*/ 111 h 135"/>
                    <a:gd name="T8" fmla="*/ 32 w 92"/>
                    <a:gd name="T9" fmla="*/ 135 h 135"/>
                    <a:gd name="T10" fmla="*/ 63 w 92"/>
                    <a:gd name="T11" fmla="*/ 111 h 135"/>
                    <a:gd name="T12" fmla="*/ 63 w 92"/>
                    <a:gd name="T13" fmla="*/ 61 h 135"/>
                    <a:gd name="T14" fmla="*/ 92 w 92"/>
                    <a:gd name="T15" fmla="*/ 10 h 135"/>
                    <a:gd name="T16" fmla="*/ 63 w 92"/>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5">
                      <a:moveTo>
                        <a:pt x="63" y="0"/>
                      </a:moveTo>
                      <a:cubicBezTo>
                        <a:pt x="53" y="24"/>
                        <a:pt x="53" y="24"/>
                        <a:pt x="53" y="24"/>
                      </a:cubicBezTo>
                      <a:cubicBezTo>
                        <a:pt x="0" y="24"/>
                        <a:pt x="0" y="24"/>
                        <a:pt x="0" y="24"/>
                      </a:cubicBezTo>
                      <a:cubicBezTo>
                        <a:pt x="0" y="111"/>
                        <a:pt x="0" y="111"/>
                        <a:pt x="0" y="111"/>
                      </a:cubicBezTo>
                      <a:cubicBezTo>
                        <a:pt x="32" y="135"/>
                        <a:pt x="32" y="135"/>
                        <a:pt x="32" y="135"/>
                      </a:cubicBezTo>
                      <a:cubicBezTo>
                        <a:pt x="63" y="111"/>
                        <a:pt x="63" y="111"/>
                        <a:pt x="63" y="111"/>
                      </a:cubicBezTo>
                      <a:cubicBezTo>
                        <a:pt x="63" y="61"/>
                        <a:pt x="63" y="61"/>
                        <a:pt x="63" y="61"/>
                      </a:cubicBezTo>
                      <a:cubicBezTo>
                        <a:pt x="64" y="45"/>
                        <a:pt x="69" y="17"/>
                        <a:pt x="92" y="10"/>
                      </a:cubicBezTo>
                      <a:lnTo>
                        <a:pt x="63" y="0"/>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0" name="Freeform 72"/>
                <p:cNvSpPr>
                  <a:spLocks/>
                </p:cNvSpPr>
                <p:nvPr/>
              </p:nvSpPr>
              <p:spPr bwMode="auto">
                <a:xfrm>
                  <a:off x="5207" y="2099"/>
                  <a:ext cx="45" cy="65"/>
                </a:xfrm>
                <a:custGeom>
                  <a:avLst/>
                  <a:gdLst>
                    <a:gd name="T0" fmla="*/ 0 w 45"/>
                    <a:gd name="T1" fmla="*/ 41 h 65"/>
                    <a:gd name="T2" fmla="*/ 6 w 45"/>
                    <a:gd name="T3" fmla="*/ 65 h 65"/>
                    <a:gd name="T4" fmla="*/ 36 w 45"/>
                    <a:gd name="T5" fmla="*/ 65 h 65"/>
                    <a:gd name="T6" fmla="*/ 45 w 45"/>
                    <a:gd name="T7" fmla="*/ 30 h 65"/>
                    <a:gd name="T8" fmla="*/ 21 w 45"/>
                    <a:gd name="T9" fmla="*/ 0 h 65"/>
                    <a:gd name="T10" fmla="*/ 0 w 45"/>
                    <a:gd name="T11" fmla="*/ 41 h 65"/>
                  </a:gdLst>
                  <a:ahLst/>
                  <a:cxnLst>
                    <a:cxn ang="0">
                      <a:pos x="T0" y="T1"/>
                    </a:cxn>
                    <a:cxn ang="0">
                      <a:pos x="T2" y="T3"/>
                    </a:cxn>
                    <a:cxn ang="0">
                      <a:pos x="T4" y="T5"/>
                    </a:cxn>
                    <a:cxn ang="0">
                      <a:pos x="T6" y="T7"/>
                    </a:cxn>
                    <a:cxn ang="0">
                      <a:pos x="T8" y="T9"/>
                    </a:cxn>
                    <a:cxn ang="0">
                      <a:pos x="T10" y="T11"/>
                    </a:cxn>
                  </a:cxnLst>
                  <a:rect l="0" t="0" r="r" b="b"/>
                  <a:pathLst>
                    <a:path w="45" h="65">
                      <a:moveTo>
                        <a:pt x="0" y="41"/>
                      </a:moveTo>
                      <a:lnTo>
                        <a:pt x="6" y="65"/>
                      </a:lnTo>
                      <a:lnTo>
                        <a:pt x="36" y="65"/>
                      </a:lnTo>
                      <a:lnTo>
                        <a:pt x="45" y="30"/>
                      </a:lnTo>
                      <a:lnTo>
                        <a:pt x="21" y="0"/>
                      </a:lnTo>
                      <a:lnTo>
                        <a:pt x="0" y="41"/>
                      </a:lnTo>
                      <a:close/>
                    </a:path>
                  </a:pathLst>
                </a:custGeom>
                <a:solidFill>
                  <a:srgbClr val="F01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1" name="Freeform 73"/>
                <p:cNvSpPr>
                  <a:spLocks/>
                </p:cNvSpPr>
                <p:nvPr/>
              </p:nvSpPr>
              <p:spPr bwMode="auto">
                <a:xfrm>
                  <a:off x="5200" y="2164"/>
                  <a:ext cx="57" cy="279"/>
                </a:xfrm>
                <a:custGeom>
                  <a:avLst/>
                  <a:gdLst>
                    <a:gd name="T0" fmla="*/ 43 w 57"/>
                    <a:gd name="T1" fmla="*/ 0 h 279"/>
                    <a:gd name="T2" fmla="*/ 13 w 57"/>
                    <a:gd name="T3" fmla="*/ 0 h 279"/>
                    <a:gd name="T4" fmla="*/ 0 w 57"/>
                    <a:gd name="T5" fmla="*/ 69 h 279"/>
                    <a:gd name="T6" fmla="*/ 31 w 57"/>
                    <a:gd name="T7" fmla="*/ 279 h 279"/>
                    <a:gd name="T8" fmla="*/ 57 w 57"/>
                    <a:gd name="T9" fmla="*/ 83 h 279"/>
                    <a:gd name="T10" fmla="*/ 43 w 57"/>
                    <a:gd name="T11" fmla="*/ 0 h 279"/>
                  </a:gdLst>
                  <a:ahLst/>
                  <a:cxnLst>
                    <a:cxn ang="0">
                      <a:pos x="T0" y="T1"/>
                    </a:cxn>
                    <a:cxn ang="0">
                      <a:pos x="T2" y="T3"/>
                    </a:cxn>
                    <a:cxn ang="0">
                      <a:pos x="T4" y="T5"/>
                    </a:cxn>
                    <a:cxn ang="0">
                      <a:pos x="T6" y="T7"/>
                    </a:cxn>
                    <a:cxn ang="0">
                      <a:pos x="T8" y="T9"/>
                    </a:cxn>
                    <a:cxn ang="0">
                      <a:pos x="T10" y="T11"/>
                    </a:cxn>
                  </a:cxnLst>
                  <a:rect l="0" t="0" r="r" b="b"/>
                  <a:pathLst>
                    <a:path w="57" h="279">
                      <a:moveTo>
                        <a:pt x="43" y="0"/>
                      </a:moveTo>
                      <a:lnTo>
                        <a:pt x="13" y="0"/>
                      </a:lnTo>
                      <a:lnTo>
                        <a:pt x="0" y="69"/>
                      </a:lnTo>
                      <a:lnTo>
                        <a:pt x="31" y="279"/>
                      </a:lnTo>
                      <a:lnTo>
                        <a:pt x="57" y="83"/>
                      </a:lnTo>
                      <a:lnTo>
                        <a:pt x="43" y="0"/>
                      </a:lnTo>
                      <a:close/>
                    </a:path>
                  </a:pathLst>
                </a:custGeom>
                <a:solidFill>
                  <a:srgbClr val="F01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2" name="Freeform 74"/>
                <p:cNvSpPr>
                  <a:spLocks/>
                </p:cNvSpPr>
                <p:nvPr/>
              </p:nvSpPr>
              <p:spPr bwMode="auto">
                <a:xfrm>
                  <a:off x="5182" y="2062"/>
                  <a:ext cx="49" cy="90"/>
                </a:xfrm>
                <a:custGeom>
                  <a:avLst/>
                  <a:gdLst>
                    <a:gd name="T0" fmla="*/ 49 w 49"/>
                    <a:gd name="T1" fmla="*/ 37 h 90"/>
                    <a:gd name="T2" fmla="*/ 17 w 49"/>
                    <a:gd name="T3" fmla="*/ 90 h 90"/>
                    <a:gd name="T4" fmla="*/ 0 w 49"/>
                    <a:gd name="T5" fmla="*/ 37 h 90"/>
                    <a:gd name="T6" fmla="*/ 0 w 49"/>
                    <a:gd name="T7" fmla="*/ 0 h 90"/>
                    <a:gd name="T8" fmla="*/ 49 w 49"/>
                    <a:gd name="T9" fmla="*/ 37 h 90"/>
                  </a:gdLst>
                  <a:ahLst/>
                  <a:cxnLst>
                    <a:cxn ang="0">
                      <a:pos x="T0" y="T1"/>
                    </a:cxn>
                    <a:cxn ang="0">
                      <a:pos x="T2" y="T3"/>
                    </a:cxn>
                    <a:cxn ang="0">
                      <a:pos x="T4" y="T5"/>
                    </a:cxn>
                    <a:cxn ang="0">
                      <a:pos x="T6" y="T7"/>
                    </a:cxn>
                    <a:cxn ang="0">
                      <a:pos x="T8" y="T9"/>
                    </a:cxn>
                  </a:cxnLst>
                  <a:rect l="0" t="0" r="r" b="b"/>
                  <a:pathLst>
                    <a:path w="49" h="90">
                      <a:moveTo>
                        <a:pt x="49" y="37"/>
                      </a:moveTo>
                      <a:lnTo>
                        <a:pt x="17" y="90"/>
                      </a:lnTo>
                      <a:lnTo>
                        <a:pt x="0" y="37"/>
                      </a:lnTo>
                      <a:lnTo>
                        <a:pt x="0" y="0"/>
                      </a:lnTo>
                      <a:lnTo>
                        <a:pt x="4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3" name="Freeform 75"/>
                <p:cNvSpPr>
                  <a:spLocks/>
                </p:cNvSpPr>
                <p:nvPr/>
              </p:nvSpPr>
              <p:spPr bwMode="auto">
                <a:xfrm>
                  <a:off x="5228" y="2062"/>
                  <a:ext cx="50" cy="90"/>
                </a:xfrm>
                <a:custGeom>
                  <a:avLst/>
                  <a:gdLst>
                    <a:gd name="T0" fmla="*/ 0 w 50"/>
                    <a:gd name="T1" fmla="*/ 37 h 90"/>
                    <a:gd name="T2" fmla="*/ 33 w 50"/>
                    <a:gd name="T3" fmla="*/ 90 h 90"/>
                    <a:gd name="T4" fmla="*/ 49 w 50"/>
                    <a:gd name="T5" fmla="*/ 37 h 90"/>
                    <a:gd name="T6" fmla="*/ 50 w 50"/>
                    <a:gd name="T7" fmla="*/ 0 h 90"/>
                    <a:gd name="T8" fmla="*/ 0 w 50"/>
                    <a:gd name="T9" fmla="*/ 37 h 90"/>
                  </a:gdLst>
                  <a:ahLst/>
                  <a:cxnLst>
                    <a:cxn ang="0">
                      <a:pos x="T0" y="T1"/>
                    </a:cxn>
                    <a:cxn ang="0">
                      <a:pos x="T2" y="T3"/>
                    </a:cxn>
                    <a:cxn ang="0">
                      <a:pos x="T4" y="T5"/>
                    </a:cxn>
                    <a:cxn ang="0">
                      <a:pos x="T6" y="T7"/>
                    </a:cxn>
                    <a:cxn ang="0">
                      <a:pos x="T8" y="T9"/>
                    </a:cxn>
                  </a:cxnLst>
                  <a:rect l="0" t="0" r="r" b="b"/>
                  <a:pathLst>
                    <a:path w="50" h="90">
                      <a:moveTo>
                        <a:pt x="0" y="37"/>
                      </a:moveTo>
                      <a:lnTo>
                        <a:pt x="33" y="90"/>
                      </a:lnTo>
                      <a:lnTo>
                        <a:pt x="49" y="37"/>
                      </a:lnTo>
                      <a:lnTo>
                        <a:pt x="50"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4" name="Freeform 76"/>
                <p:cNvSpPr>
                  <a:spLocks/>
                </p:cNvSpPr>
                <p:nvPr/>
              </p:nvSpPr>
              <p:spPr bwMode="auto">
                <a:xfrm>
                  <a:off x="5326" y="2221"/>
                  <a:ext cx="57" cy="39"/>
                </a:xfrm>
                <a:custGeom>
                  <a:avLst/>
                  <a:gdLst>
                    <a:gd name="T0" fmla="*/ 0 w 57"/>
                    <a:gd name="T1" fmla="*/ 39 h 39"/>
                    <a:gd name="T2" fmla="*/ 30 w 57"/>
                    <a:gd name="T3" fmla="*/ 0 h 39"/>
                    <a:gd name="T4" fmla="*/ 57 w 57"/>
                    <a:gd name="T5" fmla="*/ 39 h 39"/>
                    <a:gd name="T6" fmla="*/ 0 w 57"/>
                    <a:gd name="T7" fmla="*/ 39 h 39"/>
                  </a:gdLst>
                  <a:ahLst/>
                  <a:cxnLst>
                    <a:cxn ang="0">
                      <a:pos x="T0" y="T1"/>
                    </a:cxn>
                    <a:cxn ang="0">
                      <a:pos x="T2" y="T3"/>
                    </a:cxn>
                    <a:cxn ang="0">
                      <a:pos x="T4" y="T5"/>
                    </a:cxn>
                    <a:cxn ang="0">
                      <a:pos x="T6" y="T7"/>
                    </a:cxn>
                  </a:cxnLst>
                  <a:rect l="0" t="0" r="r" b="b"/>
                  <a:pathLst>
                    <a:path w="57" h="39">
                      <a:moveTo>
                        <a:pt x="0" y="39"/>
                      </a:moveTo>
                      <a:lnTo>
                        <a:pt x="30" y="0"/>
                      </a:lnTo>
                      <a:lnTo>
                        <a:pt x="57" y="3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5" name="Freeform 77"/>
                <p:cNvSpPr>
                  <a:spLocks/>
                </p:cNvSpPr>
                <p:nvPr/>
              </p:nvSpPr>
              <p:spPr bwMode="auto">
                <a:xfrm>
                  <a:off x="5354" y="2221"/>
                  <a:ext cx="57" cy="39"/>
                </a:xfrm>
                <a:custGeom>
                  <a:avLst/>
                  <a:gdLst>
                    <a:gd name="T0" fmla="*/ 0 w 57"/>
                    <a:gd name="T1" fmla="*/ 39 h 39"/>
                    <a:gd name="T2" fmla="*/ 29 w 57"/>
                    <a:gd name="T3" fmla="*/ 0 h 39"/>
                    <a:gd name="T4" fmla="*/ 57 w 57"/>
                    <a:gd name="T5" fmla="*/ 39 h 39"/>
                    <a:gd name="T6" fmla="*/ 0 w 57"/>
                    <a:gd name="T7" fmla="*/ 39 h 39"/>
                  </a:gdLst>
                  <a:ahLst/>
                  <a:cxnLst>
                    <a:cxn ang="0">
                      <a:pos x="T0" y="T1"/>
                    </a:cxn>
                    <a:cxn ang="0">
                      <a:pos x="T2" y="T3"/>
                    </a:cxn>
                    <a:cxn ang="0">
                      <a:pos x="T4" y="T5"/>
                    </a:cxn>
                    <a:cxn ang="0">
                      <a:pos x="T6" y="T7"/>
                    </a:cxn>
                  </a:cxnLst>
                  <a:rect l="0" t="0" r="r" b="b"/>
                  <a:pathLst>
                    <a:path w="57" h="39">
                      <a:moveTo>
                        <a:pt x="0" y="39"/>
                      </a:moveTo>
                      <a:lnTo>
                        <a:pt x="29" y="0"/>
                      </a:lnTo>
                      <a:lnTo>
                        <a:pt x="57" y="3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6" name="Freeform 78"/>
                <p:cNvSpPr>
                  <a:spLocks/>
                </p:cNvSpPr>
                <p:nvPr/>
              </p:nvSpPr>
              <p:spPr bwMode="auto">
                <a:xfrm>
                  <a:off x="5124" y="1663"/>
                  <a:ext cx="142" cy="79"/>
                </a:xfrm>
                <a:custGeom>
                  <a:avLst/>
                  <a:gdLst>
                    <a:gd name="T0" fmla="*/ 0 w 142"/>
                    <a:gd name="T1" fmla="*/ 41 h 79"/>
                    <a:gd name="T2" fmla="*/ 142 w 142"/>
                    <a:gd name="T3" fmla="*/ 0 h 79"/>
                    <a:gd name="T4" fmla="*/ 142 w 142"/>
                    <a:gd name="T5" fmla="*/ 79 h 79"/>
                    <a:gd name="T6" fmla="*/ 0 w 142"/>
                    <a:gd name="T7" fmla="*/ 41 h 79"/>
                  </a:gdLst>
                  <a:ahLst/>
                  <a:cxnLst>
                    <a:cxn ang="0">
                      <a:pos x="T0" y="T1"/>
                    </a:cxn>
                    <a:cxn ang="0">
                      <a:pos x="T2" y="T3"/>
                    </a:cxn>
                    <a:cxn ang="0">
                      <a:pos x="T4" y="T5"/>
                    </a:cxn>
                    <a:cxn ang="0">
                      <a:pos x="T6" y="T7"/>
                    </a:cxn>
                  </a:cxnLst>
                  <a:rect l="0" t="0" r="r" b="b"/>
                  <a:pathLst>
                    <a:path w="142" h="79">
                      <a:moveTo>
                        <a:pt x="0" y="41"/>
                      </a:moveTo>
                      <a:lnTo>
                        <a:pt x="142" y="0"/>
                      </a:lnTo>
                      <a:lnTo>
                        <a:pt x="142" y="79"/>
                      </a:lnTo>
                      <a:lnTo>
                        <a:pt x="0" y="41"/>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7" name="Freeform 79"/>
                <p:cNvSpPr>
                  <a:spLocks/>
                </p:cNvSpPr>
                <p:nvPr/>
              </p:nvSpPr>
              <p:spPr bwMode="auto">
                <a:xfrm>
                  <a:off x="5025" y="1704"/>
                  <a:ext cx="355" cy="256"/>
                </a:xfrm>
                <a:custGeom>
                  <a:avLst/>
                  <a:gdLst>
                    <a:gd name="T0" fmla="*/ 0 w 233"/>
                    <a:gd name="T1" fmla="*/ 168 h 168"/>
                    <a:gd name="T2" fmla="*/ 118 w 233"/>
                    <a:gd name="T3" fmla="*/ 168 h 168"/>
                    <a:gd name="T4" fmla="*/ 119 w 233"/>
                    <a:gd name="T5" fmla="*/ 167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7"/>
                        <a:pt x="119" y="167"/>
                        <a:pt x="119" y="167"/>
                      </a:cubicBezTo>
                      <a:cubicBezTo>
                        <a:pt x="207"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8" name="Oval 80"/>
                <p:cNvSpPr>
                  <a:spLocks noChangeArrowheads="1"/>
                </p:cNvSpPr>
                <p:nvPr/>
              </p:nvSpPr>
              <p:spPr bwMode="auto">
                <a:xfrm>
                  <a:off x="5150" y="1764"/>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9" name="Oval 81"/>
                <p:cNvSpPr>
                  <a:spLocks noChangeArrowheads="1"/>
                </p:cNvSpPr>
                <p:nvPr/>
              </p:nvSpPr>
              <p:spPr bwMode="auto">
                <a:xfrm>
                  <a:off x="5150" y="1764"/>
                  <a:ext cx="20" cy="19"/>
                </a:xfrm>
                <a:prstGeom prst="ellipse">
                  <a:avLst/>
                </a:pr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0" name="Freeform 82"/>
                <p:cNvSpPr>
                  <a:spLocks/>
                </p:cNvSpPr>
                <p:nvPr/>
              </p:nvSpPr>
              <p:spPr bwMode="auto">
                <a:xfrm>
                  <a:off x="4899" y="1623"/>
                  <a:ext cx="361" cy="435"/>
                </a:xfrm>
                <a:custGeom>
                  <a:avLst/>
                  <a:gdLst>
                    <a:gd name="T0" fmla="*/ 140 w 237"/>
                    <a:gd name="T1" fmla="*/ 171 h 285"/>
                    <a:gd name="T2" fmla="*/ 136 w 237"/>
                    <a:gd name="T3" fmla="*/ 167 h 285"/>
                    <a:gd name="T4" fmla="*/ 125 w 237"/>
                    <a:gd name="T5" fmla="*/ 123 h 285"/>
                    <a:gd name="T6" fmla="*/ 83 w 237"/>
                    <a:gd name="T7" fmla="*/ 54 h 285"/>
                    <a:gd name="T8" fmla="*/ 83 w 237"/>
                    <a:gd name="T9" fmla="*/ 55 h 285"/>
                    <a:gd name="T10" fmla="*/ 83 w 237"/>
                    <a:gd name="T11" fmla="*/ 54 h 285"/>
                    <a:gd name="T12" fmla="*/ 33 w 237"/>
                    <a:gd name="T13" fmla="*/ 81 h 285"/>
                    <a:gd name="T14" fmla="*/ 26 w 237"/>
                    <a:gd name="T15" fmla="*/ 146 h 285"/>
                    <a:gd name="T16" fmla="*/ 35 w 237"/>
                    <a:gd name="T17" fmla="*/ 177 h 285"/>
                    <a:gd name="T18" fmla="*/ 41 w 237"/>
                    <a:gd name="T19" fmla="*/ 205 h 285"/>
                    <a:gd name="T20" fmla="*/ 68 w 237"/>
                    <a:gd name="T21" fmla="*/ 219 h 285"/>
                    <a:gd name="T22" fmla="*/ 237 w 237"/>
                    <a:gd name="T23" fmla="*/ 214 h 285"/>
                    <a:gd name="T24" fmla="*/ 140 w 237"/>
                    <a:gd name="T25" fmla="*/ 17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85">
                      <a:moveTo>
                        <a:pt x="140" y="171"/>
                      </a:moveTo>
                      <a:cubicBezTo>
                        <a:pt x="139" y="170"/>
                        <a:pt x="137" y="168"/>
                        <a:pt x="136" y="167"/>
                      </a:cubicBezTo>
                      <a:cubicBezTo>
                        <a:pt x="122" y="153"/>
                        <a:pt x="126" y="142"/>
                        <a:pt x="125" y="123"/>
                      </a:cubicBezTo>
                      <a:cubicBezTo>
                        <a:pt x="124" y="99"/>
                        <a:pt x="108" y="61"/>
                        <a:pt x="83" y="54"/>
                      </a:cubicBezTo>
                      <a:cubicBezTo>
                        <a:pt x="83" y="55"/>
                        <a:pt x="83" y="55"/>
                        <a:pt x="83" y="55"/>
                      </a:cubicBezTo>
                      <a:cubicBezTo>
                        <a:pt x="83" y="54"/>
                        <a:pt x="83" y="54"/>
                        <a:pt x="83" y="54"/>
                      </a:cubicBezTo>
                      <a:cubicBezTo>
                        <a:pt x="83" y="54"/>
                        <a:pt x="0" y="0"/>
                        <a:pt x="33" y="81"/>
                      </a:cubicBezTo>
                      <a:cubicBezTo>
                        <a:pt x="19" y="101"/>
                        <a:pt x="15" y="126"/>
                        <a:pt x="26" y="146"/>
                      </a:cubicBezTo>
                      <a:cubicBezTo>
                        <a:pt x="33" y="157"/>
                        <a:pt x="35" y="164"/>
                        <a:pt x="35" y="177"/>
                      </a:cubicBezTo>
                      <a:cubicBezTo>
                        <a:pt x="35" y="188"/>
                        <a:pt x="36" y="196"/>
                        <a:pt x="41" y="205"/>
                      </a:cubicBezTo>
                      <a:cubicBezTo>
                        <a:pt x="45" y="212"/>
                        <a:pt x="56" y="218"/>
                        <a:pt x="68" y="219"/>
                      </a:cubicBezTo>
                      <a:cubicBezTo>
                        <a:pt x="109" y="285"/>
                        <a:pt x="237" y="214"/>
                        <a:pt x="237" y="214"/>
                      </a:cubicBezTo>
                      <a:cubicBezTo>
                        <a:pt x="209" y="170"/>
                        <a:pt x="140" y="171"/>
                        <a:pt x="140" y="171"/>
                      </a:cubicBezTo>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1" name="Freeform 83"/>
                <p:cNvSpPr>
                  <a:spLocks/>
                </p:cNvSpPr>
                <p:nvPr/>
              </p:nvSpPr>
              <p:spPr bwMode="auto">
                <a:xfrm>
                  <a:off x="5112" y="1863"/>
                  <a:ext cx="116" cy="77"/>
                </a:xfrm>
                <a:custGeom>
                  <a:avLst/>
                  <a:gdLst>
                    <a:gd name="T0" fmla="*/ 0 w 76"/>
                    <a:gd name="T1" fmla="*/ 14 h 51"/>
                    <a:gd name="T2" fmla="*/ 37 w 76"/>
                    <a:gd name="T3" fmla="*/ 51 h 51"/>
                    <a:gd name="T4" fmla="*/ 75 w 76"/>
                    <a:gd name="T5" fmla="*/ 14 h 51"/>
                    <a:gd name="T6" fmla="*/ 76 w 76"/>
                    <a:gd name="T7" fmla="*/ 0 h 51"/>
                    <a:gd name="T8" fmla="*/ 0 w 76"/>
                    <a:gd name="T9" fmla="*/ 0 h 51"/>
                    <a:gd name="T10" fmla="*/ 0 w 76"/>
                    <a:gd name="T11" fmla="*/ 14 h 51"/>
                  </a:gdLst>
                  <a:ahLst/>
                  <a:cxnLst>
                    <a:cxn ang="0">
                      <a:pos x="T0" y="T1"/>
                    </a:cxn>
                    <a:cxn ang="0">
                      <a:pos x="T2" y="T3"/>
                    </a:cxn>
                    <a:cxn ang="0">
                      <a:pos x="T4" y="T5"/>
                    </a:cxn>
                    <a:cxn ang="0">
                      <a:pos x="T6" y="T7"/>
                    </a:cxn>
                    <a:cxn ang="0">
                      <a:pos x="T8" y="T9"/>
                    </a:cxn>
                    <a:cxn ang="0">
                      <a:pos x="T10" y="T11"/>
                    </a:cxn>
                  </a:cxnLst>
                  <a:rect l="0" t="0" r="r" b="b"/>
                  <a:pathLst>
                    <a:path w="76" h="51">
                      <a:moveTo>
                        <a:pt x="0" y="14"/>
                      </a:moveTo>
                      <a:cubicBezTo>
                        <a:pt x="0" y="34"/>
                        <a:pt x="16" y="51"/>
                        <a:pt x="37" y="51"/>
                      </a:cubicBezTo>
                      <a:cubicBezTo>
                        <a:pt x="58" y="51"/>
                        <a:pt x="75" y="34"/>
                        <a:pt x="75" y="14"/>
                      </a:cubicBezTo>
                      <a:cubicBezTo>
                        <a:pt x="76" y="0"/>
                        <a:pt x="76" y="0"/>
                        <a:pt x="76" y="0"/>
                      </a:cubicBezTo>
                      <a:cubicBezTo>
                        <a:pt x="0" y="0"/>
                        <a:pt x="0" y="0"/>
                        <a:pt x="0" y="0"/>
                      </a:cubicBezTo>
                      <a:cubicBezTo>
                        <a:pt x="0" y="14"/>
                        <a:pt x="0" y="14"/>
                        <a:pt x="0" y="14"/>
                      </a:cubicBezTo>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2" name="Freeform 84"/>
                <p:cNvSpPr>
                  <a:spLocks/>
                </p:cNvSpPr>
                <p:nvPr/>
              </p:nvSpPr>
              <p:spPr bwMode="auto">
                <a:xfrm>
                  <a:off x="5140" y="1884"/>
                  <a:ext cx="57" cy="27"/>
                </a:xfrm>
                <a:custGeom>
                  <a:avLst/>
                  <a:gdLst>
                    <a:gd name="T0" fmla="*/ 38 w 38"/>
                    <a:gd name="T1" fmla="*/ 0 h 18"/>
                    <a:gd name="T2" fmla="*/ 0 w 38"/>
                    <a:gd name="T3" fmla="*/ 0 h 18"/>
                    <a:gd name="T4" fmla="*/ 19 w 38"/>
                    <a:gd name="T5" fmla="*/ 18 h 18"/>
                    <a:gd name="T6" fmla="*/ 38 w 38"/>
                    <a:gd name="T7" fmla="*/ 0 h 18"/>
                  </a:gdLst>
                  <a:ahLst/>
                  <a:cxnLst>
                    <a:cxn ang="0">
                      <a:pos x="T0" y="T1"/>
                    </a:cxn>
                    <a:cxn ang="0">
                      <a:pos x="T2" y="T3"/>
                    </a:cxn>
                    <a:cxn ang="0">
                      <a:pos x="T4" y="T5"/>
                    </a:cxn>
                    <a:cxn ang="0">
                      <a:pos x="T6" y="T7"/>
                    </a:cxn>
                  </a:cxnLst>
                  <a:rect l="0" t="0" r="r" b="b"/>
                  <a:pathLst>
                    <a:path w="38" h="18">
                      <a:moveTo>
                        <a:pt x="38" y="0"/>
                      </a:moveTo>
                      <a:cubicBezTo>
                        <a:pt x="0" y="0"/>
                        <a:pt x="0" y="0"/>
                        <a:pt x="0" y="0"/>
                      </a:cubicBezTo>
                      <a:cubicBezTo>
                        <a:pt x="0" y="10"/>
                        <a:pt x="9" y="18"/>
                        <a:pt x="19" y="18"/>
                      </a:cubicBezTo>
                      <a:cubicBezTo>
                        <a:pt x="30" y="18"/>
                        <a:pt x="38" y="10"/>
                        <a:pt x="38" y="0"/>
                      </a:cubicBezTo>
                    </a:path>
                  </a:pathLst>
                </a:custGeom>
                <a:solidFill>
                  <a:srgbClr val="765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grpSp>
            <p:nvGrpSpPr>
              <p:cNvPr id="139" name="Group 4"/>
              <p:cNvGrpSpPr>
                <a:grpSpLocks noChangeAspect="1"/>
              </p:cNvGrpSpPr>
              <p:nvPr/>
            </p:nvGrpSpPr>
            <p:grpSpPr bwMode="auto">
              <a:xfrm>
                <a:off x="8009588" y="830338"/>
                <a:ext cx="2022176" cy="4065784"/>
                <a:chOff x="4403" y="519"/>
                <a:chExt cx="1604" cy="3225"/>
              </a:xfrm>
            </p:grpSpPr>
            <p:sp>
              <p:nvSpPr>
                <p:cNvPr id="140" name="Freeform 7"/>
                <p:cNvSpPr>
                  <a:spLocks/>
                </p:cNvSpPr>
                <p:nvPr/>
              </p:nvSpPr>
              <p:spPr bwMode="auto">
                <a:xfrm>
                  <a:off x="4403" y="519"/>
                  <a:ext cx="1604" cy="1603"/>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solidFill>
                  <a:srgbClr val="FFDC4D"/>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1" name="Freeform 8"/>
                <p:cNvSpPr>
                  <a:spLocks noEditPoints="1"/>
                </p:cNvSpPr>
                <p:nvPr/>
              </p:nvSpPr>
              <p:spPr bwMode="auto">
                <a:xfrm>
                  <a:off x="4682" y="798"/>
                  <a:ext cx="1047" cy="1045"/>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solidFill>
                  <a:srgbClr val="FFE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2" name="Freeform 9"/>
                <p:cNvSpPr>
                  <a:spLocks/>
                </p:cNvSpPr>
                <p:nvPr/>
              </p:nvSpPr>
              <p:spPr bwMode="auto">
                <a:xfrm>
                  <a:off x="4957" y="1054"/>
                  <a:ext cx="513" cy="649"/>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3" name="Rectangle 10"/>
                <p:cNvSpPr>
                  <a:spLocks noChangeArrowheads="1"/>
                </p:cNvSpPr>
                <p:nvPr/>
              </p:nvSpPr>
              <p:spPr bwMode="auto">
                <a:xfrm>
                  <a:off x="5165" y="3587"/>
                  <a:ext cx="96" cy="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4" name="Rectangle 11"/>
                <p:cNvSpPr>
                  <a:spLocks noChangeArrowheads="1"/>
                </p:cNvSpPr>
                <p:nvPr/>
              </p:nvSpPr>
              <p:spPr bwMode="auto">
                <a:xfrm>
                  <a:off x="5205" y="1774"/>
                  <a:ext cx="16" cy="18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5" name="Rectangle 12"/>
                <p:cNvSpPr>
                  <a:spLocks noChangeArrowheads="1"/>
                </p:cNvSpPr>
                <p:nvPr/>
              </p:nvSpPr>
              <p:spPr bwMode="auto">
                <a:xfrm>
                  <a:off x="5205" y="1774"/>
                  <a:ext cx="16" cy="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6" name="Freeform 13"/>
                <p:cNvSpPr>
                  <a:spLocks noEditPoints="1"/>
                </p:cNvSpPr>
                <p:nvPr/>
              </p:nvSpPr>
              <p:spPr bwMode="auto">
                <a:xfrm>
                  <a:off x="4957" y="1309"/>
                  <a:ext cx="397" cy="344"/>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7" name="Freeform 14"/>
                <p:cNvSpPr>
                  <a:spLocks/>
                </p:cNvSpPr>
                <p:nvPr/>
              </p:nvSpPr>
              <p:spPr bwMode="auto">
                <a:xfrm>
                  <a:off x="4957" y="1180"/>
                  <a:ext cx="397" cy="477"/>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8" name="Rectangle 15"/>
                <p:cNvSpPr>
                  <a:spLocks noChangeArrowheads="1"/>
                </p:cNvSpPr>
                <p:nvPr/>
              </p:nvSpPr>
              <p:spPr bwMode="auto">
                <a:xfrm>
                  <a:off x="5114" y="1653"/>
                  <a:ext cx="198" cy="12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9" name="Freeform 17"/>
                <p:cNvSpPr>
                  <a:spLocks noEditPoints="1"/>
                </p:cNvSpPr>
                <p:nvPr/>
              </p:nvSpPr>
              <p:spPr bwMode="auto">
                <a:xfrm>
                  <a:off x="4945" y="3421"/>
                  <a:ext cx="304" cy="323"/>
                </a:xfrm>
                <a:custGeom>
                  <a:avLst/>
                  <a:gdLst>
                    <a:gd name="T0" fmla="*/ 216 w 236"/>
                    <a:gd name="T1" fmla="*/ 251 h 251"/>
                    <a:gd name="T2" fmla="*/ 216 w 236"/>
                    <a:gd name="T3" fmla="*/ 251 h 251"/>
                    <a:gd name="T4" fmla="*/ 216 w 236"/>
                    <a:gd name="T5" fmla="*/ 251 h 251"/>
                    <a:gd name="T6" fmla="*/ 216 w 236"/>
                    <a:gd name="T7" fmla="*/ 251 h 251"/>
                    <a:gd name="T8" fmla="*/ 227 w 236"/>
                    <a:gd name="T9" fmla="*/ 250 h 251"/>
                    <a:gd name="T10" fmla="*/ 216 w 236"/>
                    <a:gd name="T11" fmla="*/ 251 h 251"/>
                    <a:gd name="T12" fmla="*/ 227 w 236"/>
                    <a:gd name="T13" fmla="*/ 250 h 251"/>
                    <a:gd name="T14" fmla="*/ 236 w 236"/>
                    <a:gd name="T15" fmla="*/ 249 h 251"/>
                    <a:gd name="T16" fmla="*/ 228 w 236"/>
                    <a:gd name="T17" fmla="*/ 250 h 251"/>
                    <a:gd name="T18" fmla="*/ 228 w 236"/>
                    <a:gd name="T19" fmla="*/ 250 h 251"/>
                    <a:gd name="T20" fmla="*/ 228 w 236"/>
                    <a:gd name="T21" fmla="*/ 250 h 251"/>
                    <a:gd name="T22" fmla="*/ 236 w 236"/>
                    <a:gd name="T23" fmla="*/ 249 h 251"/>
                    <a:gd name="T24" fmla="*/ 236 w 236"/>
                    <a:gd name="T25" fmla="*/ 249 h 251"/>
                    <a:gd name="T26" fmla="*/ 194 w 236"/>
                    <a:gd name="T27" fmla="*/ 29 h 251"/>
                    <a:gd name="T28" fmla="*/ 194 w 236"/>
                    <a:gd name="T29" fmla="*/ 29 h 251"/>
                    <a:gd name="T30" fmla="*/ 202 w 236"/>
                    <a:gd name="T31" fmla="*/ 53 h 251"/>
                    <a:gd name="T32" fmla="*/ 194 w 236"/>
                    <a:gd name="T33" fmla="*/ 29 h 251"/>
                    <a:gd name="T34" fmla="*/ 194 w 236"/>
                    <a:gd name="T35" fmla="*/ 29 h 251"/>
                    <a:gd name="T36" fmla="*/ 145 w 236"/>
                    <a:gd name="T37" fmla="*/ 0 h 251"/>
                    <a:gd name="T38" fmla="*/ 97 w 236"/>
                    <a:gd name="T39" fmla="*/ 17 h 251"/>
                    <a:gd name="T40" fmla="*/ 0 w 236"/>
                    <a:gd name="T41" fmla="*/ 208 h 251"/>
                    <a:gd name="T42" fmla="*/ 97 w 236"/>
                    <a:gd name="T43" fmla="*/ 17 h 251"/>
                    <a:gd name="T44" fmla="*/ 145 w 236"/>
                    <a:gd name="T45" fmla="*/ 0 h 251"/>
                    <a:gd name="T46" fmla="*/ 145 w 236"/>
                    <a:gd name="T47" fmla="*/ 0 h 251"/>
                    <a:gd name="T48" fmla="*/ 145 w 236"/>
                    <a:gd name="T49" fmla="*/ 0 h 251"/>
                    <a:gd name="T50" fmla="*/ 145 w 236"/>
                    <a:gd name="T51" fmla="*/ 0 h 251"/>
                    <a:gd name="T52" fmla="*/ 145 w 236"/>
                    <a:gd name="T5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251">
                      <a:moveTo>
                        <a:pt x="216" y="251"/>
                      </a:moveTo>
                      <a:cubicBezTo>
                        <a:pt x="216" y="251"/>
                        <a:pt x="216" y="251"/>
                        <a:pt x="216" y="251"/>
                      </a:cubicBezTo>
                      <a:cubicBezTo>
                        <a:pt x="216" y="251"/>
                        <a:pt x="216" y="251"/>
                        <a:pt x="216" y="251"/>
                      </a:cubicBezTo>
                      <a:cubicBezTo>
                        <a:pt x="216" y="251"/>
                        <a:pt x="216" y="251"/>
                        <a:pt x="216" y="251"/>
                      </a:cubicBezTo>
                      <a:moveTo>
                        <a:pt x="227" y="250"/>
                      </a:moveTo>
                      <a:cubicBezTo>
                        <a:pt x="223" y="250"/>
                        <a:pt x="219" y="251"/>
                        <a:pt x="216" y="251"/>
                      </a:cubicBezTo>
                      <a:cubicBezTo>
                        <a:pt x="219" y="251"/>
                        <a:pt x="223" y="250"/>
                        <a:pt x="227" y="250"/>
                      </a:cubicBezTo>
                      <a:moveTo>
                        <a:pt x="236" y="249"/>
                      </a:moveTo>
                      <a:cubicBezTo>
                        <a:pt x="231" y="250"/>
                        <a:pt x="228" y="250"/>
                        <a:pt x="228" y="250"/>
                      </a:cubicBezTo>
                      <a:cubicBezTo>
                        <a:pt x="228" y="250"/>
                        <a:pt x="228" y="250"/>
                        <a:pt x="228" y="250"/>
                      </a:cubicBezTo>
                      <a:cubicBezTo>
                        <a:pt x="228" y="250"/>
                        <a:pt x="228" y="250"/>
                        <a:pt x="228" y="250"/>
                      </a:cubicBezTo>
                      <a:cubicBezTo>
                        <a:pt x="228" y="250"/>
                        <a:pt x="231" y="250"/>
                        <a:pt x="236" y="249"/>
                      </a:cubicBezTo>
                      <a:cubicBezTo>
                        <a:pt x="236" y="249"/>
                        <a:pt x="236" y="249"/>
                        <a:pt x="236" y="249"/>
                      </a:cubicBezTo>
                      <a:moveTo>
                        <a:pt x="194" y="29"/>
                      </a:moveTo>
                      <a:cubicBezTo>
                        <a:pt x="194" y="29"/>
                        <a:pt x="194" y="29"/>
                        <a:pt x="194" y="29"/>
                      </a:cubicBezTo>
                      <a:cubicBezTo>
                        <a:pt x="194" y="29"/>
                        <a:pt x="202" y="38"/>
                        <a:pt x="202" y="53"/>
                      </a:cubicBezTo>
                      <a:cubicBezTo>
                        <a:pt x="202" y="38"/>
                        <a:pt x="194" y="29"/>
                        <a:pt x="194" y="29"/>
                      </a:cubicBezTo>
                      <a:cubicBezTo>
                        <a:pt x="194" y="29"/>
                        <a:pt x="194" y="29"/>
                        <a:pt x="194" y="29"/>
                      </a:cubicBezTo>
                      <a:moveTo>
                        <a:pt x="145" y="0"/>
                      </a:moveTo>
                      <a:cubicBezTo>
                        <a:pt x="119" y="0"/>
                        <a:pt x="97" y="17"/>
                        <a:pt x="97" y="17"/>
                      </a:cubicBezTo>
                      <a:cubicBezTo>
                        <a:pt x="1" y="92"/>
                        <a:pt x="0" y="202"/>
                        <a:pt x="0" y="208"/>
                      </a:cubicBezTo>
                      <a:cubicBezTo>
                        <a:pt x="0" y="202"/>
                        <a:pt x="1" y="92"/>
                        <a:pt x="97" y="17"/>
                      </a:cubicBezTo>
                      <a:cubicBezTo>
                        <a:pt x="97" y="17"/>
                        <a:pt x="119" y="0"/>
                        <a:pt x="145" y="0"/>
                      </a:cubicBezTo>
                      <a:moveTo>
                        <a:pt x="145" y="0"/>
                      </a:moveTo>
                      <a:cubicBezTo>
                        <a:pt x="145" y="0"/>
                        <a:pt x="145" y="0"/>
                        <a:pt x="145" y="0"/>
                      </a:cubicBezTo>
                      <a:cubicBezTo>
                        <a:pt x="145" y="0"/>
                        <a:pt x="145" y="0"/>
                        <a:pt x="145" y="0"/>
                      </a:cubicBezTo>
                      <a:cubicBezTo>
                        <a:pt x="145" y="0"/>
                        <a:pt x="145" y="0"/>
                        <a:pt x="145" y="0"/>
                      </a:cubicBezTo>
                    </a:path>
                  </a:pathLst>
                </a:custGeom>
                <a:solidFill>
                  <a:srgbClr val="E00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grpSp>
      </p:grpSp>
    </p:spTree>
    <p:extLst>
      <p:ext uri="{BB962C8B-B14F-4D97-AF65-F5344CB8AC3E}">
        <p14:creationId xmlns:p14="http://schemas.microsoft.com/office/powerpoint/2010/main" val="352090242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0" name="Rectangle 69"/>
          <p:cNvSpPr/>
          <p:nvPr userDrawn="1"/>
        </p:nvSpPr>
        <p:spPr bwMode="auto">
          <a:xfrm>
            <a:off x="5179347" y="0"/>
            <a:ext cx="7012656" cy="6858000"/>
          </a:xfrm>
          <a:prstGeom prst="rect">
            <a:avLst/>
          </a:prstGeom>
          <a:solidFill>
            <a:srgbClr val="48C8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noAutofit/>
          </a:bodyPr>
          <a:lstStyle/>
          <a:p>
            <a:pPr algn="ctr" defTabSz="895816" fontAlgn="base">
              <a:spcBef>
                <a:spcPct val="0"/>
              </a:spcBef>
              <a:spcAft>
                <a:spcPct val="0"/>
              </a:spcAft>
              <a:defRPr/>
            </a:pPr>
            <a:endParaRPr lang="en-US" sz="2157"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4"/>
          <p:cNvGrpSpPr>
            <a:grpSpLocks noChangeAspect="1"/>
          </p:cNvGrpSpPr>
          <p:nvPr userDrawn="1"/>
        </p:nvGrpSpPr>
        <p:grpSpPr bwMode="auto">
          <a:xfrm>
            <a:off x="5503510" y="-1111629"/>
            <a:ext cx="7686077" cy="9947039"/>
            <a:chOff x="3858" y="-1"/>
            <a:chExt cx="3405" cy="4406"/>
          </a:xfrm>
        </p:grpSpPr>
        <p:grpSp>
          <p:nvGrpSpPr>
            <p:cNvPr id="72" name="Group 205"/>
            <p:cNvGrpSpPr>
              <a:grpSpLocks/>
            </p:cNvGrpSpPr>
            <p:nvPr/>
          </p:nvGrpSpPr>
          <p:grpSpPr bwMode="auto">
            <a:xfrm>
              <a:off x="3858" y="-1"/>
              <a:ext cx="3405" cy="4406"/>
              <a:chOff x="3858" y="-1"/>
              <a:chExt cx="3405" cy="4406"/>
            </a:xfrm>
          </p:grpSpPr>
          <p:sp>
            <p:nvSpPr>
              <p:cNvPr id="107" name="Rectangle 6"/>
              <p:cNvSpPr>
                <a:spLocks noChangeArrowheads="1"/>
              </p:cNvSpPr>
              <p:nvPr/>
            </p:nvSpPr>
            <p:spPr bwMode="auto">
              <a:xfrm>
                <a:off x="3858" y="-1"/>
                <a:ext cx="3405" cy="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8" name="Freeform 7"/>
              <p:cNvSpPr>
                <a:spLocks/>
              </p:cNvSpPr>
              <p:nvPr/>
            </p:nvSpPr>
            <p:spPr bwMode="auto">
              <a:xfrm>
                <a:off x="5057" y="3043"/>
                <a:ext cx="2105" cy="131"/>
              </a:xfrm>
              <a:custGeom>
                <a:avLst/>
                <a:gdLst>
                  <a:gd name="T0" fmla="*/ 1458 w 1514"/>
                  <a:gd name="T1" fmla="*/ 0 h 94"/>
                  <a:gd name="T2" fmla="*/ 1451 w 1514"/>
                  <a:gd name="T3" fmla="*/ 0 h 94"/>
                  <a:gd name="T4" fmla="*/ 1451 w 1514"/>
                  <a:gd name="T5" fmla="*/ 0 h 94"/>
                  <a:gd name="T6" fmla="*/ 1315 w 1514"/>
                  <a:gd name="T7" fmla="*/ 0 h 94"/>
                  <a:gd name="T8" fmla="*/ 1315 w 1514"/>
                  <a:gd name="T9" fmla="*/ 41 h 94"/>
                  <a:gd name="T10" fmla="*/ 1314 w 1514"/>
                  <a:gd name="T11" fmla="*/ 41 h 94"/>
                  <a:gd name="T12" fmla="*/ 188 w 1514"/>
                  <a:gd name="T13" fmla="*/ 41 h 94"/>
                  <a:gd name="T14" fmla="*/ 188 w 1514"/>
                  <a:gd name="T15" fmla="*/ 0 h 94"/>
                  <a:gd name="T16" fmla="*/ 99 w 1514"/>
                  <a:gd name="T17" fmla="*/ 0 h 94"/>
                  <a:gd name="T18" fmla="*/ 91 w 1514"/>
                  <a:gd name="T19" fmla="*/ 42 h 94"/>
                  <a:gd name="T20" fmla="*/ 43 w 1514"/>
                  <a:gd name="T21" fmla="*/ 42 h 94"/>
                  <a:gd name="T22" fmla="*/ 51 w 1514"/>
                  <a:gd name="T23" fmla="*/ 0 h 94"/>
                  <a:gd name="T24" fmla="*/ 50 w 1514"/>
                  <a:gd name="T25" fmla="*/ 0 h 94"/>
                  <a:gd name="T26" fmla="*/ 50 w 1514"/>
                  <a:gd name="T27" fmla="*/ 0 h 94"/>
                  <a:gd name="T28" fmla="*/ 0 w 1514"/>
                  <a:gd name="T29" fmla="*/ 47 h 94"/>
                  <a:gd name="T30" fmla="*/ 57 w 1514"/>
                  <a:gd name="T31" fmla="*/ 94 h 94"/>
                  <a:gd name="T32" fmla="*/ 69 w 1514"/>
                  <a:gd name="T33" fmla="*/ 93 h 94"/>
                  <a:gd name="T34" fmla="*/ 1446 w 1514"/>
                  <a:gd name="T35" fmla="*/ 93 h 94"/>
                  <a:gd name="T36" fmla="*/ 1458 w 1514"/>
                  <a:gd name="T37" fmla="*/ 94 h 94"/>
                  <a:gd name="T38" fmla="*/ 1514 w 1514"/>
                  <a:gd name="T39" fmla="*/ 47 h 94"/>
                  <a:gd name="T40" fmla="*/ 1458 w 151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4" h="94">
                    <a:moveTo>
                      <a:pt x="1458" y="0"/>
                    </a:moveTo>
                    <a:cubicBezTo>
                      <a:pt x="1455" y="0"/>
                      <a:pt x="1453" y="0"/>
                      <a:pt x="1451" y="0"/>
                    </a:cubicBezTo>
                    <a:cubicBezTo>
                      <a:pt x="1451" y="0"/>
                      <a:pt x="1451" y="0"/>
                      <a:pt x="1451" y="0"/>
                    </a:cubicBezTo>
                    <a:cubicBezTo>
                      <a:pt x="1315" y="0"/>
                      <a:pt x="1315" y="0"/>
                      <a:pt x="1315" y="0"/>
                    </a:cubicBezTo>
                    <a:cubicBezTo>
                      <a:pt x="1315" y="41"/>
                      <a:pt x="1315" y="41"/>
                      <a:pt x="1315" y="41"/>
                    </a:cubicBezTo>
                    <a:cubicBezTo>
                      <a:pt x="1314" y="41"/>
                      <a:pt x="1314" y="41"/>
                      <a:pt x="1314" y="41"/>
                    </a:cubicBezTo>
                    <a:cubicBezTo>
                      <a:pt x="188" y="41"/>
                      <a:pt x="188" y="41"/>
                      <a:pt x="188" y="41"/>
                    </a:cubicBezTo>
                    <a:cubicBezTo>
                      <a:pt x="188" y="0"/>
                      <a:pt x="188" y="0"/>
                      <a:pt x="188" y="0"/>
                    </a:cubicBezTo>
                    <a:cubicBezTo>
                      <a:pt x="99" y="0"/>
                      <a:pt x="99" y="0"/>
                      <a:pt x="99" y="0"/>
                    </a:cubicBezTo>
                    <a:cubicBezTo>
                      <a:pt x="91" y="42"/>
                      <a:pt x="91" y="42"/>
                      <a:pt x="91" y="42"/>
                    </a:cubicBezTo>
                    <a:cubicBezTo>
                      <a:pt x="43" y="42"/>
                      <a:pt x="43" y="42"/>
                      <a:pt x="43" y="42"/>
                    </a:cubicBezTo>
                    <a:cubicBezTo>
                      <a:pt x="51" y="0"/>
                      <a:pt x="51" y="0"/>
                      <a:pt x="51" y="0"/>
                    </a:cubicBezTo>
                    <a:cubicBezTo>
                      <a:pt x="50" y="0"/>
                      <a:pt x="50" y="0"/>
                      <a:pt x="50" y="0"/>
                    </a:cubicBezTo>
                    <a:cubicBezTo>
                      <a:pt x="50" y="0"/>
                      <a:pt x="50" y="0"/>
                      <a:pt x="50" y="0"/>
                    </a:cubicBezTo>
                    <a:cubicBezTo>
                      <a:pt x="22" y="3"/>
                      <a:pt x="0" y="23"/>
                      <a:pt x="0" y="47"/>
                    </a:cubicBezTo>
                    <a:cubicBezTo>
                      <a:pt x="0" y="73"/>
                      <a:pt x="25" y="94"/>
                      <a:pt x="57" y="94"/>
                    </a:cubicBezTo>
                    <a:cubicBezTo>
                      <a:pt x="61" y="94"/>
                      <a:pt x="65" y="93"/>
                      <a:pt x="69" y="93"/>
                    </a:cubicBezTo>
                    <a:cubicBezTo>
                      <a:pt x="1446" y="93"/>
                      <a:pt x="1446" y="93"/>
                      <a:pt x="1446" y="93"/>
                    </a:cubicBezTo>
                    <a:cubicBezTo>
                      <a:pt x="1450" y="93"/>
                      <a:pt x="1454" y="94"/>
                      <a:pt x="1458" y="94"/>
                    </a:cubicBezTo>
                    <a:cubicBezTo>
                      <a:pt x="1489" y="94"/>
                      <a:pt x="1514" y="73"/>
                      <a:pt x="1514" y="47"/>
                    </a:cubicBezTo>
                    <a:cubicBezTo>
                      <a:pt x="1514" y="21"/>
                      <a:pt x="1489" y="0"/>
                      <a:pt x="1458" y="0"/>
                    </a:cubicBezTo>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9" name="Freeform 8"/>
              <p:cNvSpPr>
                <a:spLocks/>
              </p:cNvSpPr>
              <p:nvPr/>
            </p:nvSpPr>
            <p:spPr bwMode="auto">
              <a:xfrm>
                <a:off x="5318" y="1020"/>
                <a:ext cx="1566" cy="2080"/>
              </a:xfrm>
              <a:custGeom>
                <a:avLst/>
                <a:gdLst>
                  <a:gd name="T0" fmla="*/ 885 w 1566"/>
                  <a:gd name="T1" fmla="*/ 0 h 2080"/>
                  <a:gd name="T2" fmla="*/ 1566 w 1566"/>
                  <a:gd name="T3" fmla="*/ 0 h 2080"/>
                  <a:gd name="T4" fmla="*/ 1566 w 1566"/>
                  <a:gd name="T5" fmla="*/ 2080 h 2080"/>
                  <a:gd name="T6" fmla="*/ 0 w 1566"/>
                  <a:gd name="T7" fmla="*/ 2080 h 2080"/>
                  <a:gd name="T8" fmla="*/ 0 w 1566"/>
                  <a:gd name="T9" fmla="*/ 0 h 2080"/>
                  <a:gd name="T10" fmla="*/ 342 w 1566"/>
                  <a:gd name="T11" fmla="*/ 0 h 2080"/>
                  <a:gd name="T12" fmla="*/ 885 w 1566"/>
                  <a:gd name="T13" fmla="*/ 0 h 2080"/>
                </a:gdLst>
                <a:ahLst/>
                <a:cxnLst>
                  <a:cxn ang="0">
                    <a:pos x="T0" y="T1"/>
                  </a:cxn>
                  <a:cxn ang="0">
                    <a:pos x="T2" y="T3"/>
                  </a:cxn>
                  <a:cxn ang="0">
                    <a:pos x="T4" y="T5"/>
                  </a:cxn>
                  <a:cxn ang="0">
                    <a:pos x="T6" y="T7"/>
                  </a:cxn>
                  <a:cxn ang="0">
                    <a:pos x="T8" y="T9"/>
                  </a:cxn>
                  <a:cxn ang="0">
                    <a:pos x="T10" y="T11"/>
                  </a:cxn>
                  <a:cxn ang="0">
                    <a:pos x="T12" y="T13"/>
                  </a:cxn>
                </a:cxnLst>
                <a:rect l="0" t="0" r="r" b="b"/>
                <a:pathLst>
                  <a:path w="1566" h="2080">
                    <a:moveTo>
                      <a:pt x="885" y="0"/>
                    </a:moveTo>
                    <a:lnTo>
                      <a:pt x="1566" y="0"/>
                    </a:lnTo>
                    <a:lnTo>
                      <a:pt x="1566" y="2080"/>
                    </a:lnTo>
                    <a:lnTo>
                      <a:pt x="0" y="2080"/>
                    </a:lnTo>
                    <a:lnTo>
                      <a:pt x="0" y="0"/>
                    </a:lnTo>
                    <a:lnTo>
                      <a:pt x="342" y="0"/>
                    </a:lnTo>
                    <a:lnTo>
                      <a:pt x="8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0" name="Freeform 9"/>
              <p:cNvSpPr>
                <a:spLocks/>
              </p:cNvSpPr>
              <p:nvPr/>
            </p:nvSpPr>
            <p:spPr bwMode="auto">
              <a:xfrm>
                <a:off x="5318" y="1020"/>
                <a:ext cx="1566" cy="2080"/>
              </a:xfrm>
              <a:custGeom>
                <a:avLst/>
                <a:gdLst>
                  <a:gd name="T0" fmla="*/ 885 w 1566"/>
                  <a:gd name="T1" fmla="*/ 0 h 2080"/>
                  <a:gd name="T2" fmla="*/ 1566 w 1566"/>
                  <a:gd name="T3" fmla="*/ 0 h 2080"/>
                  <a:gd name="T4" fmla="*/ 1566 w 1566"/>
                  <a:gd name="T5" fmla="*/ 2080 h 2080"/>
                  <a:gd name="T6" fmla="*/ 0 w 1566"/>
                  <a:gd name="T7" fmla="*/ 2080 h 2080"/>
                  <a:gd name="T8" fmla="*/ 0 w 1566"/>
                  <a:gd name="T9" fmla="*/ 0 h 2080"/>
                  <a:gd name="T10" fmla="*/ 342 w 1566"/>
                  <a:gd name="T11" fmla="*/ 0 h 2080"/>
                  <a:gd name="T12" fmla="*/ 885 w 1566"/>
                  <a:gd name="T13" fmla="*/ 0 h 2080"/>
                </a:gdLst>
                <a:ahLst/>
                <a:cxnLst>
                  <a:cxn ang="0">
                    <a:pos x="T0" y="T1"/>
                  </a:cxn>
                  <a:cxn ang="0">
                    <a:pos x="T2" y="T3"/>
                  </a:cxn>
                  <a:cxn ang="0">
                    <a:pos x="T4" y="T5"/>
                  </a:cxn>
                  <a:cxn ang="0">
                    <a:pos x="T6" y="T7"/>
                  </a:cxn>
                  <a:cxn ang="0">
                    <a:pos x="T8" y="T9"/>
                  </a:cxn>
                  <a:cxn ang="0">
                    <a:pos x="T10" y="T11"/>
                  </a:cxn>
                  <a:cxn ang="0">
                    <a:pos x="T12" y="T13"/>
                  </a:cxn>
                </a:cxnLst>
                <a:rect l="0" t="0" r="r" b="b"/>
                <a:pathLst>
                  <a:path w="1566" h="2080">
                    <a:moveTo>
                      <a:pt x="885" y="0"/>
                    </a:moveTo>
                    <a:lnTo>
                      <a:pt x="1566" y="0"/>
                    </a:lnTo>
                    <a:lnTo>
                      <a:pt x="1566" y="2080"/>
                    </a:lnTo>
                    <a:lnTo>
                      <a:pt x="0" y="2080"/>
                    </a:lnTo>
                    <a:lnTo>
                      <a:pt x="0" y="0"/>
                    </a:lnTo>
                    <a:lnTo>
                      <a:pt x="342" y="0"/>
                    </a:lnTo>
                    <a:lnTo>
                      <a:pt x="8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1" name="Freeform 10"/>
              <p:cNvSpPr>
                <a:spLocks/>
              </p:cNvSpPr>
              <p:nvPr/>
            </p:nvSpPr>
            <p:spPr bwMode="auto">
              <a:xfrm>
                <a:off x="6830" y="1020"/>
                <a:ext cx="56" cy="2023"/>
              </a:xfrm>
              <a:custGeom>
                <a:avLst/>
                <a:gdLst>
                  <a:gd name="T0" fmla="*/ 56 w 56"/>
                  <a:gd name="T1" fmla="*/ 0 h 2023"/>
                  <a:gd name="T2" fmla="*/ 24 w 56"/>
                  <a:gd name="T3" fmla="*/ 0 h 2023"/>
                  <a:gd name="T4" fmla="*/ 0 w 56"/>
                  <a:gd name="T5" fmla="*/ 0 h 2023"/>
                  <a:gd name="T6" fmla="*/ 6 w 56"/>
                  <a:gd name="T7" fmla="*/ 0 h 2023"/>
                  <a:gd name="T8" fmla="*/ 54 w 56"/>
                  <a:gd name="T9" fmla="*/ 0 h 2023"/>
                  <a:gd name="T10" fmla="*/ 54 w 56"/>
                  <a:gd name="T11" fmla="*/ 2023 h 2023"/>
                  <a:gd name="T12" fmla="*/ 56 w 56"/>
                  <a:gd name="T13" fmla="*/ 2023 h 2023"/>
                  <a:gd name="T14" fmla="*/ 56 w 56"/>
                  <a:gd name="T15" fmla="*/ 0 h 20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023">
                    <a:moveTo>
                      <a:pt x="56" y="0"/>
                    </a:moveTo>
                    <a:lnTo>
                      <a:pt x="24" y="0"/>
                    </a:lnTo>
                    <a:lnTo>
                      <a:pt x="0" y="0"/>
                    </a:lnTo>
                    <a:lnTo>
                      <a:pt x="6" y="0"/>
                    </a:lnTo>
                    <a:lnTo>
                      <a:pt x="54" y="0"/>
                    </a:lnTo>
                    <a:lnTo>
                      <a:pt x="54" y="2023"/>
                    </a:lnTo>
                    <a:lnTo>
                      <a:pt x="56" y="2023"/>
                    </a:lnTo>
                    <a:lnTo>
                      <a:pt x="56" y="0"/>
                    </a:lnTo>
                    <a:close/>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2" name="Freeform 11"/>
              <p:cNvSpPr>
                <a:spLocks/>
              </p:cNvSpPr>
              <p:nvPr/>
            </p:nvSpPr>
            <p:spPr bwMode="auto">
              <a:xfrm>
                <a:off x="6830" y="1020"/>
                <a:ext cx="56" cy="2023"/>
              </a:xfrm>
              <a:custGeom>
                <a:avLst/>
                <a:gdLst>
                  <a:gd name="T0" fmla="*/ 56 w 56"/>
                  <a:gd name="T1" fmla="*/ 0 h 2023"/>
                  <a:gd name="T2" fmla="*/ 24 w 56"/>
                  <a:gd name="T3" fmla="*/ 0 h 2023"/>
                  <a:gd name="T4" fmla="*/ 0 w 56"/>
                  <a:gd name="T5" fmla="*/ 0 h 2023"/>
                  <a:gd name="T6" fmla="*/ 6 w 56"/>
                  <a:gd name="T7" fmla="*/ 0 h 2023"/>
                  <a:gd name="T8" fmla="*/ 54 w 56"/>
                  <a:gd name="T9" fmla="*/ 0 h 2023"/>
                  <a:gd name="T10" fmla="*/ 54 w 56"/>
                  <a:gd name="T11" fmla="*/ 2023 h 2023"/>
                  <a:gd name="T12" fmla="*/ 56 w 56"/>
                  <a:gd name="T13" fmla="*/ 2023 h 2023"/>
                  <a:gd name="T14" fmla="*/ 56 w 56"/>
                  <a:gd name="T15" fmla="*/ 0 h 20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023">
                    <a:moveTo>
                      <a:pt x="56" y="0"/>
                    </a:moveTo>
                    <a:lnTo>
                      <a:pt x="24" y="0"/>
                    </a:lnTo>
                    <a:lnTo>
                      <a:pt x="0" y="0"/>
                    </a:lnTo>
                    <a:lnTo>
                      <a:pt x="6" y="0"/>
                    </a:lnTo>
                    <a:lnTo>
                      <a:pt x="54" y="0"/>
                    </a:lnTo>
                    <a:lnTo>
                      <a:pt x="54" y="2023"/>
                    </a:lnTo>
                    <a:lnTo>
                      <a:pt x="56" y="202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3" name="Rectangle 12"/>
              <p:cNvSpPr>
                <a:spLocks noChangeArrowheads="1"/>
              </p:cNvSpPr>
              <p:nvPr/>
            </p:nvSpPr>
            <p:spPr bwMode="auto">
              <a:xfrm>
                <a:off x="6884" y="3043"/>
                <a:ext cx="2" cy="57"/>
              </a:xfrm>
              <a:prstGeom prst="rect">
                <a:avLst/>
              </a:prstGeom>
              <a:solidFill>
                <a:srgbClr val="589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4" name="Rectangle 13"/>
              <p:cNvSpPr>
                <a:spLocks noChangeArrowheads="1"/>
              </p:cNvSpPr>
              <p:nvPr/>
            </p:nvSpPr>
            <p:spPr bwMode="auto">
              <a:xfrm>
                <a:off x="6884" y="3043"/>
                <a:ext cx="2"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5" name="Freeform 14"/>
              <p:cNvSpPr>
                <a:spLocks/>
              </p:cNvSpPr>
              <p:nvPr/>
            </p:nvSpPr>
            <p:spPr bwMode="auto">
              <a:xfrm>
                <a:off x="6836" y="1020"/>
                <a:ext cx="48" cy="2080"/>
              </a:xfrm>
              <a:custGeom>
                <a:avLst/>
                <a:gdLst>
                  <a:gd name="T0" fmla="*/ 48 w 48"/>
                  <a:gd name="T1" fmla="*/ 0 h 2080"/>
                  <a:gd name="T2" fmla="*/ 0 w 48"/>
                  <a:gd name="T3" fmla="*/ 0 h 2080"/>
                  <a:gd name="T4" fmla="*/ 0 w 48"/>
                  <a:gd name="T5" fmla="*/ 2080 h 2080"/>
                  <a:gd name="T6" fmla="*/ 48 w 48"/>
                  <a:gd name="T7" fmla="*/ 2080 h 2080"/>
                  <a:gd name="T8" fmla="*/ 48 w 48"/>
                  <a:gd name="T9" fmla="*/ 2023 h 2080"/>
                  <a:gd name="T10" fmla="*/ 48 w 48"/>
                  <a:gd name="T11" fmla="*/ 0 h 2080"/>
                </a:gdLst>
                <a:ahLst/>
                <a:cxnLst>
                  <a:cxn ang="0">
                    <a:pos x="T0" y="T1"/>
                  </a:cxn>
                  <a:cxn ang="0">
                    <a:pos x="T2" y="T3"/>
                  </a:cxn>
                  <a:cxn ang="0">
                    <a:pos x="T4" y="T5"/>
                  </a:cxn>
                  <a:cxn ang="0">
                    <a:pos x="T6" y="T7"/>
                  </a:cxn>
                  <a:cxn ang="0">
                    <a:pos x="T8" y="T9"/>
                  </a:cxn>
                  <a:cxn ang="0">
                    <a:pos x="T10" y="T11"/>
                  </a:cxn>
                </a:cxnLst>
                <a:rect l="0" t="0" r="r" b="b"/>
                <a:pathLst>
                  <a:path w="48" h="2080">
                    <a:moveTo>
                      <a:pt x="48" y="0"/>
                    </a:moveTo>
                    <a:lnTo>
                      <a:pt x="0" y="0"/>
                    </a:lnTo>
                    <a:lnTo>
                      <a:pt x="0" y="2080"/>
                    </a:lnTo>
                    <a:lnTo>
                      <a:pt x="48" y="2080"/>
                    </a:lnTo>
                    <a:lnTo>
                      <a:pt x="48" y="2023"/>
                    </a:lnTo>
                    <a:lnTo>
                      <a:pt x="48"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6" name="Freeform 15"/>
              <p:cNvSpPr>
                <a:spLocks/>
              </p:cNvSpPr>
              <p:nvPr/>
            </p:nvSpPr>
            <p:spPr bwMode="auto">
              <a:xfrm>
                <a:off x="6836" y="1020"/>
                <a:ext cx="48" cy="2080"/>
              </a:xfrm>
              <a:custGeom>
                <a:avLst/>
                <a:gdLst>
                  <a:gd name="T0" fmla="*/ 48 w 48"/>
                  <a:gd name="T1" fmla="*/ 0 h 2080"/>
                  <a:gd name="T2" fmla="*/ 0 w 48"/>
                  <a:gd name="T3" fmla="*/ 0 h 2080"/>
                  <a:gd name="T4" fmla="*/ 0 w 48"/>
                  <a:gd name="T5" fmla="*/ 2080 h 2080"/>
                  <a:gd name="T6" fmla="*/ 48 w 48"/>
                  <a:gd name="T7" fmla="*/ 2080 h 2080"/>
                  <a:gd name="T8" fmla="*/ 48 w 48"/>
                  <a:gd name="T9" fmla="*/ 2023 h 2080"/>
                  <a:gd name="T10" fmla="*/ 48 w 48"/>
                  <a:gd name="T11" fmla="*/ 0 h 2080"/>
                </a:gdLst>
                <a:ahLst/>
                <a:cxnLst>
                  <a:cxn ang="0">
                    <a:pos x="T0" y="T1"/>
                  </a:cxn>
                  <a:cxn ang="0">
                    <a:pos x="T2" y="T3"/>
                  </a:cxn>
                  <a:cxn ang="0">
                    <a:pos x="T4" y="T5"/>
                  </a:cxn>
                  <a:cxn ang="0">
                    <a:pos x="T6" y="T7"/>
                  </a:cxn>
                  <a:cxn ang="0">
                    <a:pos x="T8" y="T9"/>
                  </a:cxn>
                  <a:cxn ang="0">
                    <a:pos x="T10" y="T11"/>
                  </a:cxn>
                </a:cxnLst>
                <a:rect l="0" t="0" r="r" b="b"/>
                <a:pathLst>
                  <a:path w="48" h="2080">
                    <a:moveTo>
                      <a:pt x="48" y="0"/>
                    </a:moveTo>
                    <a:lnTo>
                      <a:pt x="0" y="0"/>
                    </a:lnTo>
                    <a:lnTo>
                      <a:pt x="0" y="2080"/>
                    </a:lnTo>
                    <a:lnTo>
                      <a:pt x="48" y="2080"/>
                    </a:lnTo>
                    <a:lnTo>
                      <a:pt x="48" y="202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7" name="Freeform 16"/>
              <p:cNvSpPr>
                <a:spLocks/>
              </p:cNvSpPr>
              <p:nvPr/>
            </p:nvSpPr>
            <p:spPr bwMode="auto">
              <a:xfrm>
                <a:off x="5696" y="981"/>
                <a:ext cx="451" cy="290"/>
              </a:xfrm>
              <a:custGeom>
                <a:avLst/>
                <a:gdLst>
                  <a:gd name="T0" fmla="*/ 50 w 451"/>
                  <a:gd name="T1" fmla="*/ 90 h 290"/>
                  <a:gd name="T2" fmla="*/ 50 w 451"/>
                  <a:gd name="T3" fmla="*/ 140 h 290"/>
                  <a:gd name="T4" fmla="*/ 101 w 451"/>
                  <a:gd name="T5" fmla="*/ 140 h 290"/>
                  <a:gd name="T6" fmla="*/ 101 w 451"/>
                  <a:gd name="T7" fmla="*/ 190 h 290"/>
                  <a:gd name="T8" fmla="*/ 151 w 451"/>
                  <a:gd name="T9" fmla="*/ 190 h 290"/>
                  <a:gd name="T10" fmla="*/ 151 w 451"/>
                  <a:gd name="T11" fmla="*/ 240 h 290"/>
                  <a:gd name="T12" fmla="*/ 201 w 451"/>
                  <a:gd name="T13" fmla="*/ 240 h 290"/>
                  <a:gd name="T14" fmla="*/ 201 w 451"/>
                  <a:gd name="T15" fmla="*/ 290 h 290"/>
                  <a:gd name="T16" fmla="*/ 251 w 451"/>
                  <a:gd name="T17" fmla="*/ 290 h 290"/>
                  <a:gd name="T18" fmla="*/ 251 w 451"/>
                  <a:gd name="T19" fmla="*/ 240 h 290"/>
                  <a:gd name="T20" fmla="*/ 301 w 451"/>
                  <a:gd name="T21" fmla="*/ 240 h 290"/>
                  <a:gd name="T22" fmla="*/ 301 w 451"/>
                  <a:gd name="T23" fmla="*/ 190 h 290"/>
                  <a:gd name="T24" fmla="*/ 351 w 451"/>
                  <a:gd name="T25" fmla="*/ 190 h 290"/>
                  <a:gd name="T26" fmla="*/ 351 w 451"/>
                  <a:gd name="T27" fmla="*/ 140 h 290"/>
                  <a:gd name="T28" fmla="*/ 401 w 451"/>
                  <a:gd name="T29" fmla="*/ 140 h 290"/>
                  <a:gd name="T30" fmla="*/ 401 w 451"/>
                  <a:gd name="T31" fmla="*/ 90 h 290"/>
                  <a:gd name="T32" fmla="*/ 451 w 451"/>
                  <a:gd name="T33" fmla="*/ 90 h 290"/>
                  <a:gd name="T34" fmla="*/ 451 w 451"/>
                  <a:gd name="T35" fmla="*/ 40 h 290"/>
                  <a:gd name="T36" fmla="*/ 451 w 451"/>
                  <a:gd name="T37" fmla="*/ 0 h 290"/>
                  <a:gd name="T38" fmla="*/ 0 w 451"/>
                  <a:gd name="T39" fmla="*/ 0 h 290"/>
                  <a:gd name="T40" fmla="*/ 0 w 451"/>
                  <a:gd name="T41" fmla="*/ 90 h 290"/>
                  <a:gd name="T42" fmla="*/ 50 w 451"/>
                  <a:gd name="T43" fmla="*/ 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1" h="290">
                    <a:moveTo>
                      <a:pt x="50" y="90"/>
                    </a:moveTo>
                    <a:lnTo>
                      <a:pt x="50" y="140"/>
                    </a:lnTo>
                    <a:lnTo>
                      <a:pt x="101" y="140"/>
                    </a:lnTo>
                    <a:lnTo>
                      <a:pt x="101" y="190"/>
                    </a:lnTo>
                    <a:lnTo>
                      <a:pt x="151" y="190"/>
                    </a:lnTo>
                    <a:lnTo>
                      <a:pt x="151" y="240"/>
                    </a:lnTo>
                    <a:lnTo>
                      <a:pt x="201" y="240"/>
                    </a:lnTo>
                    <a:lnTo>
                      <a:pt x="201" y="290"/>
                    </a:lnTo>
                    <a:lnTo>
                      <a:pt x="251" y="290"/>
                    </a:lnTo>
                    <a:lnTo>
                      <a:pt x="251" y="240"/>
                    </a:lnTo>
                    <a:lnTo>
                      <a:pt x="301" y="240"/>
                    </a:lnTo>
                    <a:lnTo>
                      <a:pt x="301" y="190"/>
                    </a:lnTo>
                    <a:lnTo>
                      <a:pt x="351" y="190"/>
                    </a:lnTo>
                    <a:lnTo>
                      <a:pt x="351" y="140"/>
                    </a:lnTo>
                    <a:lnTo>
                      <a:pt x="401" y="140"/>
                    </a:lnTo>
                    <a:lnTo>
                      <a:pt x="401" y="90"/>
                    </a:lnTo>
                    <a:lnTo>
                      <a:pt x="451" y="90"/>
                    </a:lnTo>
                    <a:lnTo>
                      <a:pt x="451" y="40"/>
                    </a:lnTo>
                    <a:lnTo>
                      <a:pt x="451" y="0"/>
                    </a:lnTo>
                    <a:lnTo>
                      <a:pt x="0" y="0"/>
                    </a:lnTo>
                    <a:lnTo>
                      <a:pt x="0" y="90"/>
                    </a:lnTo>
                    <a:lnTo>
                      <a:pt x="50" y="90"/>
                    </a:lnTo>
                    <a:close/>
                  </a:path>
                </a:pathLst>
              </a:custGeom>
              <a:solidFill>
                <a:srgbClr val="48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8" name="Freeform 17"/>
              <p:cNvSpPr>
                <a:spLocks/>
              </p:cNvSpPr>
              <p:nvPr/>
            </p:nvSpPr>
            <p:spPr bwMode="auto">
              <a:xfrm>
                <a:off x="5696" y="981"/>
                <a:ext cx="451" cy="290"/>
              </a:xfrm>
              <a:custGeom>
                <a:avLst/>
                <a:gdLst>
                  <a:gd name="T0" fmla="*/ 50 w 451"/>
                  <a:gd name="T1" fmla="*/ 90 h 290"/>
                  <a:gd name="T2" fmla="*/ 50 w 451"/>
                  <a:gd name="T3" fmla="*/ 140 h 290"/>
                  <a:gd name="T4" fmla="*/ 101 w 451"/>
                  <a:gd name="T5" fmla="*/ 140 h 290"/>
                  <a:gd name="T6" fmla="*/ 101 w 451"/>
                  <a:gd name="T7" fmla="*/ 190 h 290"/>
                  <a:gd name="T8" fmla="*/ 151 w 451"/>
                  <a:gd name="T9" fmla="*/ 190 h 290"/>
                  <a:gd name="T10" fmla="*/ 151 w 451"/>
                  <a:gd name="T11" fmla="*/ 240 h 290"/>
                  <a:gd name="T12" fmla="*/ 201 w 451"/>
                  <a:gd name="T13" fmla="*/ 240 h 290"/>
                  <a:gd name="T14" fmla="*/ 201 w 451"/>
                  <a:gd name="T15" fmla="*/ 290 h 290"/>
                  <a:gd name="T16" fmla="*/ 251 w 451"/>
                  <a:gd name="T17" fmla="*/ 290 h 290"/>
                  <a:gd name="T18" fmla="*/ 251 w 451"/>
                  <a:gd name="T19" fmla="*/ 240 h 290"/>
                  <a:gd name="T20" fmla="*/ 301 w 451"/>
                  <a:gd name="T21" fmla="*/ 240 h 290"/>
                  <a:gd name="T22" fmla="*/ 301 w 451"/>
                  <a:gd name="T23" fmla="*/ 190 h 290"/>
                  <a:gd name="T24" fmla="*/ 351 w 451"/>
                  <a:gd name="T25" fmla="*/ 190 h 290"/>
                  <a:gd name="T26" fmla="*/ 351 w 451"/>
                  <a:gd name="T27" fmla="*/ 140 h 290"/>
                  <a:gd name="T28" fmla="*/ 401 w 451"/>
                  <a:gd name="T29" fmla="*/ 140 h 290"/>
                  <a:gd name="T30" fmla="*/ 401 w 451"/>
                  <a:gd name="T31" fmla="*/ 90 h 290"/>
                  <a:gd name="T32" fmla="*/ 451 w 451"/>
                  <a:gd name="T33" fmla="*/ 90 h 290"/>
                  <a:gd name="T34" fmla="*/ 451 w 451"/>
                  <a:gd name="T35" fmla="*/ 40 h 290"/>
                  <a:gd name="T36" fmla="*/ 451 w 451"/>
                  <a:gd name="T37" fmla="*/ 0 h 290"/>
                  <a:gd name="T38" fmla="*/ 0 w 451"/>
                  <a:gd name="T39" fmla="*/ 0 h 290"/>
                  <a:gd name="T40" fmla="*/ 0 w 451"/>
                  <a:gd name="T41" fmla="*/ 90 h 290"/>
                  <a:gd name="T42" fmla="*/ 50 w 451"/>
                  <a:gd name="T43" fmla="*/ 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1" h="290">
                    <a:moveTo>
                      <a:pt x="50" y="90"/>
                    </a:moveTo>
                    <a:lnTo>
                      <a:pt x="50" y="140"/>
                    </a:lnTo>
                    <a:lnTo>
                      <a:pt x="101" y="140"/>
                    </a:lnTo>
                    <a:lnTo>
                      <a:pt x="101" y="190"/>
                    </a:lnTo>
                    <a:lnTo>
                      <a:pt x="151" y="190"/>
                    </a:lnTo>
                    <a:lnTo>
                      <a:pt x="151" y="240"/>
                    </a:lnTo>
                    <a:lnTo>
                      <a:pt x="201" y="240"/>
                    </a:lnTo>
                    <a:lnTo>
                      <a:pt x="201" y="290"/>
                    </a:lnTo>
                    <a:lnTo>
                      <a:pt x="251" y="290"/>
                    </a:lnTo>
                    <a:lnTo>
                      <a:pt x="251" y="240"/>
                    </a:lnTo>
                    <a:lnTo>
                      <a:pt x="301" y="240"/>
                    </a:lnTo>
                    <a:lnTo>
                      <a:pt x="301" y="190"/>
                    </a:lnTo>
                    <a:lnTo>
                      <a:pt x="351" y="190"/>
                    </a:lnTo>
                    <a:lnTo>
                      <a:pt x="351" y="140"/>
                    </a:lnTo>
                    <a:lnTo>
                      <a:pt x="401" y="140"/>
                    </a:lnTo>
                    <a:lnTo>
                      <a:pt x="401" y="90"/>
                    </a:lnTo>
                    <a:lnTo>
                      <a:pt x="451" y="90"/>
                    </a:lnTo>
                    <a:lnTo>
                      <a:pt x="451" y="40"/>
                    </a:lnTo>
                    <a:lnTo>
                      <a:pt x="451" y="0"/>
                    </a:lnTo>
                    <a:lnTo>
                      <a:pt x="0" y="0"/>
                    </a:lnTo>
                    <a:lnTo>
                      <a:pt x="0" y="90"/>
                    </a:lnTo>
                    <a:lnTo>
                      <a:pt x="5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9" name="Rectangle 18"/>
              <p:cNvSpPr>
                <a:spLocks noChangeArrowheads="1"/>
              </p:cNvSpPr>
              <p:nvPr/>
            </p:nvSpPr>
            <p:spPr bwMode="auto">
              <a:xfrm>
                <a:off x="5746" y="1071"/>
                <a:ext cx="51"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0" name="Rectangle 19"/>
              <p:cNvSpPr>
                <a:spLocks noChangeArrowheads="1"/>
              </p:cNvSpPr>
              <p:nvPr/>
            </p:nvSpPr>
            <p:spPr bwMode="auto">
              <a:xfrm>
                <a:off x="5746" y="1071"/>
                <a:ext cx="51"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1" name="Rectangle 20"/>
              <p:cNvSpPr>
                <a:spLocks noChangeArrowheads="1"/>
              </p:cNvSpPr>
              <p:nvPr/>
            </p:nvSpPr>
            <p:spPr bwMode="auto">
              <a:xfrm>
                <a:off x="5696" y="102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2" name="Rectangle 21"/>
              <p:cNvSpPr>
                <a:spLocks noChangeArrowheads="1"/>
              </p:cNvSpPr>
              <p:nvPr/>
            </p:nvSpPr>
            <p:spPr bwMode="auto">
              <a:xfrm>
                <a:off x="5696" y="10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3" name="Rectangle 22"/>
              <p:cNvSpPr>
                <a:spLocks noChangeArrowheads="1"/>
              </p:cNvSpPr>
              <p:nvPr/>
            </p:nvSpPr>
            <p:spPr bwMode="auto">
              <a:xfrm>
                <a:off x="5897" y="122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4" name="Rectangle 23"/>
              <p:cNvSpPr>
                <a:spLocks noChangeArrowheads="1"/>
              </p:cNvSpPr>
              <p:nvPr/>
            </p:nvSpPr>
            <p:spPr bwMode="auto">
              <a:xfrm>
                <a:off x="5897" y="12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5" name="Rectangle 24"/>
              <p:cNvSpPr>
                <a:spLocks noChangeArrowheads="1"/>
              </p:cNvSpPr>
              <p:nvPr/>
            </p:nvSpPr>
            <p:spPr bwMode="auto">
              <a:xfrm>
                <a:off x="5847" y="117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6" name="Rectangle 25"/>
              <p:cNvSpPr>
                <a:spLocks noChangeArrowheads="1"/>
              </p:cNvSpPr>
              <p:nvPr/>
            </p:nvSpPr>
            <p:spPr bwMode="auto">
              <a:xfrm>
                <a:off x="5847" y="117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7" name="Rectangle 26"/>
              <p:cNvSpPr>
                <a:spLocks noChangeArrowheads="1"/>
              </p:cNvSpPr>
              <p:nvPr/>
            </p:nvSpPr>
            <p:spPr bwMode="auto">
              <a:xfrm>
                <a:off x="5797" y="112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8" name="Rectangle 27"/>
              <p:cNvSpPr>
                <a:spLocks noChangeArrowheads="1"/>
              </p:cNvSpPr>
              <p:nvPr/>
            </p:nvSpPr>
            <p:spPr bwMode="auto">
              <a:xfrm>
                <a:off x="5797" y="11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9" name="Rectangle 28"/>
              <p:cNvSpPr>
                <a:spLocks noChangeArrowheads="1"/>
              </p:cNvSpPr>
              <p:nvPr/>
            </p:nvSpPr>
            <p:spPr bwMode="auto">
              <a:xfrm>
                <a:off x="5746" y="1071"/>
                <a:ext cx="51"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0" name="Rectangle 29"/>
              <p:cNvSpPr>
                <a:spLocks noChangeArrowheads="1"/>
              </p:cNvSpPr>
              <p:nvPr/>
            </p:nvSpPr>
            <p:spPr bwMode="auto">
              <a:xfrm>
                <a:off x="5746" y="1071"/>
                <a:ext cx="51"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1" name="Freeform 30"/>
              <p:cNvSpPr>
                <a:spLocks/>
              </p:cNvSpPr>
              <p:nvPr/>
            </p:nvSpPr>
            <p:spPr bwMode="auto">
              <a:xfrm>
                <a:off x="5696" y="1021"/>
                <a:ext cx="50" cy="50"/>
              </a:xfrm>
              <a:custGeom>
                <a:avLst/>
                <a:gdLst>
                  <a:gd name="T0" fmla="*/ 18 w 36"/>
                  <a:gd name="T1" fmla="*/ 0 h 36"/>
                  <a:gd name="T2" fmla="*/ 18 w 36"/>
                  <a:gd name="T3" fmla="*/ 0 h 36"/>
                  <a:gd name="T4" fmla="*/ 14 w 36"/>
                  <a:gd name="T5" fmla="*/ 11 h 36"/>
                  <a:gd name="T6" fmla="*/ 0 w 36"/>
                  <a:gd name="T7" fmla="*/ 7 h 36"/>
                  <a:gd name="T8" fmla="*/ 0 w 36"/>
                  <a:gd name="T9" fmla="*/ 36 h 36"/>
                  <a:gd name="T10" fmla="*/ 36 w 36"/>
                  <a:gd name="T11" fmla="*/ 36 h 36"/>
                  <a:gd name="T12" fmla="*/ 36 w 36"/>
                  <a:gd name="T13" fmla="*/ 17 h 36"/>
                  <a:gd name="T14" fmla="*/ 36 w 36"/>
                  <a:gd name="T15" fmla="*/ 17 h 36"/>
                  <a:gd name="T16" fmla="*/ 31 w 36"/>
                  <a:gd name="T17" fmla="*/ 16 h 36"/>
                  <a:gd name="T18" fmla="*/ 30 w 36"/>
                  <a:gd name="T19" fmla="*/ 16 h 36"/>
                  <a:gd name="T20" fmla="*/ 30 w 36"/>
                  <a:gd name="T21" fmla="*/ 16 h 36"/>
                  <a:gd name="T22" fmla="*/ 14 w 36"/>
                  <a:gd name="T23" fmla="*/ 11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cubicBezTo>
                      <a:pt x="18" y="0"/>
                      <a:pt x="18" y="0"/>
                      <a:pt x="18" y="0"/>
                    </a:cubicBezTo>
                    <a:cubicBezTo>
                      <a:pt x="14" y="11"/>
                      <a:pt x="14" y="11"/>
                      <a:pt x="14" y="11"/>
                    </a:cubicBezTo>
                    <a:cubicBezTo>
                      <a:pt x="9" y="10"/>
                      <a:pt x="4" y="8"/>
                      <a:pt x="0" y="7"/>
                    </a:cubicBezTo>
                    <a:cubicBezTo>
                      <a:pt x="0" y="36"/>
                      <a:pt x="0" y="36"/>
                      <a:pt x="0" y="36"/>
                    </a:cubicBezTo>
                    <a:cubicBezTo>
                      <a:pt x="36" y="36"/>
                      <a:pt x="36" y="36"/>
                      <a:pt x="36" y="36"/>
                    </a:cubicBezTo>
                    <a:cubicBezTo>
                      <a:pt x="36" y="17"/>
                      <a:pt x="36" y="17"/>
                      <a:pt x="36" y="17"/>
                    </a:cubicBezTo>
                    <a:cubicBezTo>
                      <a:pt x="36" y="17"/>
                      <a:pt x="36" y="17"/>
                      <a:pt x="36" y="17"/>
                    </a:cubicBezTo>
                    <a:cubicBezTo>
                      <a:pt x="34" y="17"/>
                      <a:pt x="32" y="17"/>
                      <a:pt x="31" y="16"/>
                    </a:cubicBezTo>
                    <a:cubicBezTo>
                      <a:pt x="30" y="16"/>
                      <a:pt x="30" y="16"/>
                      <a:pt x="30" y="16"/>
                    </a:cubicBezTo>
                    <a:cubicBezTo>
                      <a:pt x="30" y="16"/>
                      <a:pt x="30" y="16"/>
                      <a:pt x="30" y="16"/>
                    </a:cubicBezTo>
                    <a:cubicBezTo>
                      <a:pt x="14" y="11"/>
                      <a:pt x="14" y="11"/>
                      <a:pt x="14" y="11"/>
                    </a:cubicBezTo>
                    <a:cubicBezTo>
                      <a:pt x="18" y="0"/>
                      <a:pt x="18" y="0"/>
                      <a:pt x="1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2" name="Rectangle 31"/>
              <p:cNvSpPr>
                <a:spLocks noChangeArrowheads="1"/>
              </p:cNvSpPr>
              <p:nvPr/>
            </p:nvSpPr>
            <p:spPr bwMode="auto">
              <a:xfrm>
                <a:off x="5897" y="1221"/>
                <a:ext cx="50"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3" name="Rectangle 32"/>
              <p:cNvSpPr>
                <a:spLocks noChangeArrowheads="1"/>
              </p:cNvSpPr>
              <p:nvPr/>
            </p:nvSpPr>
            <p:spPr bwMode="auto">
              <a:xfrm>
                <a:off x="5897" y="12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4" name="Rectangle 33"/>
              <p:cNvSpPr>
                <a:spLocks noChangeArrowheads="1"/>
              </p:cNvSpPr>
              <p:nvPr/>
            </p:nvSpPr>
            <p:spPr bwMode="auto">
              <a:xfrm>
                <a:off x="5847" y="1171"/>
                <a:ext cx="50"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5" name="Rectangle 34"/>
              <p:cNvSpPr>
                <a:spLocks noChangeArrowheads="1"/>
              </p:cNvSpPr>
              <p:nvPr/>
            </p:nvSpPr>
            <p:spPr bwMode="auto">
              <a:xfrm>
                <a:off x="5847" y="117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4" name="Rectangle 35"/>
              <p:cNvSpPr>
                <a:spLocks noChangeArrowheads="1"/>
              </p:cNvSpPr>
              <p:nvPr/>
            </p:nvSpPr>
            <p:spPr bwMode="auto">
              <a:xfrm>
                <a:off x="5797" y="1121"/>
                <a:ext cx="50"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5" name="Rectangle 36"/>
              <p:cNvSpPr>
                <a:spLocks noChangeArrowheads="1"/>
              </p:cNvSpPr>
              <p:nvPr/>
            </p:nvSpPr>
            <p:spPr bwMode="auto">
              <a:xfrm>
                <a:off x="5797" y="11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6" name="Freeform 37"/>
              <p:cNvSpPr>
                <a:spLocks/>
              </p:cNvSpPr>
              <p:nvPr/>
            </p:nvSpPr>
            <p:spPr bwMode="auto">
              <a:xfrm>
                <a:off x="6370" y="1223"/>
                <a:ext cx="304" cy="33"/>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6"/>
                      <a:pt x="0" y="12"/>
                    </a:cubicBezTo>
                    <a:cubicBezTo>
                      <a:pt x="0" y="19"/>
                      <a:pt x="6" y="24"/>
                      <a:pt x="12" y="24"/>
                    </a:cubicBezTo>
                    <a:cubicBezTo>
                      <a:pt x="207" y="24"/>
                      <a:pt x="207" y="24"/>
                      <a:pt x="207" y="24"/>
                    </a:cubicBezTo>
                    <a:cubicBezTo>
                      <a:pt x="214" y="24"/>
                      <a:pt x="219" y="19"/>
                      <a:pt x="219" y="12"/>
                    </a:cubicBezTo>
                    <a:cubicBezTo>
                      <a:pt x="219" y="6"/>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7" name="Freeform 38"/>
              <p:cNvSpPr>
                <a:spLocks/>
              </p:cNvSpPr>
              <p:nvPr/>
            </p:nvSpPr>
            <p:spPr bwMode="auto">
              <a:xfrm>
                <a:off x="6370" y="1320"/>
                <a:ext cx="304" cy="33"/>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5"/>
                      <a:pt x="0" y="12"/>
                    </a:cubicBezTo>
                    <a:cubicBezTo>
                      <a:pt x="0" y="19"/>
                      <a:pt x="6" y="24"/>
                      <a:pt x="12" y="24"/>
                    </a:cubicBezTo>
                    <a:cubicBezTo>
                      <a:pt x="207" y="24"/>
                      <a:pt x="207" y="24"/>
                      <a:pt x="207" y="24"/>
                    </a:cubicBezTo>
                    <a:cubicBezTo>
                      <a:pt x="214" y="24"/>
                      <a:pt x="219" y="19"/>
                      <a:pt x="219" y="12"/>
                    </a:cubicBezTo>
                    <a:cubicBezTo>
                      <a:pt x="219" y="5"/>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8" name="Freeform 39"/>
              <p:cNvSpPr>
                <a:spLocks/>
              </p:cNvSpPr>
              <p:nvPr/>
            </p:nvSpPr>
            <p:spPr bwMode="auto">
              <a:xfrm>
                <a:off x="6370" y="1416"/>
                <a:ext cx="304" cy="33"/>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6"/>
                      <a:pt x="0" y="12"/>
                    </a:cubicBezTo>
                    <a:cubicBezTo>
                      <a:pt x="0" y="19"/>
                      <a:pt x="6" y="24"/>
                      <a:pt x="12" y="24"/>
                    </a:cubicBezTo>
                    <a:cubicBezTo>
                      <a:pt x="207" y="24"/>
                      <a:pt x="207" y="24"/>
                      <a:pt x="207" y="24"/>
                    </a:cubicBezTo>
                    <a:cubicBezTo>
                      <a:pt x="214" y="24"/>
                      <a:pt x="219" y="19"/>
                      <a:pt x="219" y="12"/>
                    </a:cubicBezTo>
                    <a:cubicBezTo>
                      <a:pt x="219" y="6"/>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9" name="Freeform 40"/>
              <p:cNvSpPr>
                <a:spLocks/>
              </p:cNvSpPr>
              <p:nvPr/>
            </p:nvSpPr>
            <p:spPr bwMode="auto">
              <a:xfrm>
                <a:off x="5766" y="1513"/>
                <a:ext cx="908" cy="34"/>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0" name="Freeform 41"/>
              <p:cNvSpPr>
                <a:spLocks noEditPoints="1"/>
              </p:cNvSpPr>
              <p:nvPr/>
            </p:nvSpPr>
            <p:spPr bwMode="auto">
              <a:xfrm>
                <a:off x="5471" y="1609"/>
                <a:ext cx="1203" cy="34"/>
              </a:xfrm>
              <a:custGeom>
                <a:avLst/>
                <a:gdLst>
                  <a:gd name="T0" fmla="*/ 54 w 865"/>
                  <a:gd name="T1" fmla="*/ 0 h 24"/>
                  <a:gd name="T2" fmla="*/ 10 w 865"/>
                  <a:gd name="T3" fmla="*/ 0 h 24"/>
                  <a:gd name="T4" fmla="*/ 3 w 865"/>
                  <a:gd name="T5" fmla="*/ 3 h 24"/>
                  <a:gd name="T6" fmla="*/ 0 w 865"/>
                  <a:gd name="T7" fmla="*/ 18 h 24"/>
                  <a:gd name="T8" fmla="*/ 10 w 865"/>
                  <a:gd name="T9" fmla="*/ 24 h 24"/>
                  <a:gd name="T10" fmla="*/ 44 w 865"/>
                  <a:gd name="T11" fmla="*/ 24 h 24"/>
                  <a:gd name="T12" fmla="*/ 44 w 865"/>
                  <a:gd name="T13" fmla="*/ 24 h 24"/>
                  <a:gd name="T14" fmla="*/ 45 w 865"/>
                  <a:gd name="T15" fmla="*/ 24 h 24"/>
                  <a:gd name="T16" fmla="*/ 54 w 865"/>
                  <a:gd name="T17" fmla="*/ 0 h 24"/>
                  <a:gd name="T18" fmla="*/ 853 w 865"/>
                  <a:gd name="T19" fmla="*/ 0 h 24"/>
                  <a:gd name="T20" fmla="*/ 212 w 865"/>
                  <a:gd name="T21" fmla="*/ 0 h 24"/>
                  <a:gd name="T22" fmla="*/ 212 w 865"/>
                  <a:gd name="T23" fmla="*/ 24 h 24"/>
                  <a:gd name="T24" fmla="*/ 853 w 865"/>
                  <a:gd name="T25" fmla="*/ 24 h 24"/>
                  <a:gd name="T26" fmla="*/ 865 w 865"/>
                  <a:gd name="T27" fmla="*/ 12 h 24"/>
                  <a:gd name="T28" fmla="*/ 853 w 865"/>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5" h="24">
                    <a:moveTo>
                      <a:pt x="54" y="0"/>
                    </a:moveTo>
                    <a:cubicBezTo>
                      <a:pt x="10" y="0"/>
                      <a:pt x="10" y="0"/>
                      <a:pt x="10" y="0"/>
                    </a:cubicBezTo>
                    <a:cubicBezTo>
                      <a:pt x="7" y="0"/>
                      <a:pt x="5" y="1"/>
                      <a:pt x="3" y="3"/>
                    </a:cubicBezTo>
                    <a:cubicBezTo>
                      <a:pt x="0" y="18"/>
                      <a:pt x="0" y="18"/>
                      <a:pt x="0" y="18"/>
                    </a:cubicBezTo>
                    <a:cubicBezTo>
                      <a:pt x="2" y="22"/>
                      <a:pt x="6" y="24"/>
                      <a:pt x="10" y="24"/>
                    </a:cubicBezTo>
                    <a:cubicBezTo>
                      <a:pt x="44" y="24"/>
                      <a:pt x="44" y="24"/>
                      <a:pt x="44" y="24"/>
                    </a:cubicBezTo>
                    <a:cubicBezTo>
                      <a:pt x="44" y="24"/>
                      <a:pt x="44" y="24"/>
                      <a:pt x="44" y="24"/>
                    </a:cubicBezTo>
                    <a:cubicBezTo>
                      <a:pt x="45" y="24"/>
                      <a:pt x="45" y="24"/>
                      <a:pt x="45" y="24"/>
                    </a:cubicBezTo>
                    <a:cubicBezTo>
                      <a:pt x="54" y="0"/>
                      <a:pt x="54" y="0"/>
                      <a:pt x="54" y="0"/>
                    </a:cubicBezTo>
                    <a:moveTo>
                      <a:pt x="853" y="0"/>
                    </a:moveTo>
                    <a:cubicBezTo>
                      <a:pt x="212" y="0"/>
                      <a:pt x="212" y="0"/>
                      <a:pt x="212" y="0"/>
                    </a:cubicBezTo>
                    <a:cubicBezTo>
                      <a:pt x="212" y="24"/>
                      <a:pt x="212" y="24"/>
                      <a:pt x="212" y="24"/>
                    </a:cubicBezTo>
                    <a:cubicBezTo>
                      <a:pt x="853" y="24"/>
                      <a:pt x="853" y="24"/>
                      <a:pt x="853" y="24"/>
                    </a:cubicBezTo>
                    <a:cubicBezTo>
                      <a:pt x="860" y="24"/>
                      <a:pt x="865" y="19"/>
                      <a:pt x="865" y="12"/>
                    </a:cubicBezTo>
                    <a:cubicBezTo>
                      <a:pt x="865" y="6"/>
                      <a:pt x="860" y="0"/>
                      <a:pt x="85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1" name="Freeform 42"/>
              <p:cNvSpPr>
                <a:spLocks/>
              </p:cNvSpPr>
              <p:nvPr/>
            </p:nvSpPr>
            <p:spPr bwMode="auto">
              <a:xfrm>
                <a:off x="5766" y="1707"/>
                <a:ext cx="908" cy="33"/>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2" name="Freeform 43"/>
              <p:cNvSpPr>
                <a:spLocks noEditPoints="1"/>
              </p:cNvSpPr>
              <p:nvPr/>
            </p:nvSpPr>
            <p:spPr bwMode="auto">
              <a:xfrm>
                <a:off x="5468" y="1803"/>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3" name="Freeform 44"/>
              <p:cNvSpPr>
                <a:spLocks/>
              </p:cNvSpPr>
              <p:nvPr/>
            </p:nvSpPr>
            <p:spPr bwMode="auto">
              <a:xfrm>
                <a:off x="5766" y="1900"/>
                <a:ext cx="908" cy="33"/>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4" name="Freeform 45"/>
              <p:cNvSpPr>
                <a:spLocks noEditPoints="1"/>
              </p:cNvSpPr>
              <p:nvPr/>
            </p:nvSpPr>
            <p:spPr bwMode="auto">
              <a:xfrm>
                <a:off x="5468" y="1996"/>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5" name="Freeform 46"/>
              <p:cNvSpPr>
                <a:spLocks noEditPoints="1"/>
              </p:cNvSpPr>
              <p:nvPr/>
            </p:nvSpPr>
            <p:spPr bwMode="auto">
              <a:xfrm>
                <a:off x="5474" y="2093"/>
                <a:ext cx="1200" cy="34"/>
              </a:xfrm>
              <a:custGeom>
                <a:avLst/>
                <a:gdLst>
                  <a:gd name="T0" fmla="*/ 52 w 863"/>
                  <a:gd name="T1" fmla="*/ 4 h 24"/>
                  <a:gd name="T2" fmla="*/ 48 w 863"/>
                  <a:gd name="T3" fmla="*/ 24 h 24"/>
                  <a:gd name="T4" fmla="*/ 52 w 863"/>
                  <a:gd name="T5" fmla="*/ 24 h 24"/>
                  <a:gd name="T6" fmla="*/ 52 w 863"/>
                  <a:gd name="T7" fmla="*/ 4 h 24"/>
                  <a:gd name="T8" fmla="*/ 52 w 863"/>
                  <a:gd name="T9" fmla="*/ 0 h 24"/>
                  <a:gd name="T10" fmla="*/ 8 w 863"/>
                  <a:gd name="T11" fmla="*/ 0 h 24"/>
                  <a:gd name="T12" fmla="*/ 0 w 863"/>
                  <a:gd name="T13" fmla="*/ 4 h 24"/>
                  <a:gd name="T14" fmla="*/ 2 w 863"/>
                  <a:gd name="T15" fmla="*/ 4 h 24"/>
                  <a:gd name="T16" fmla="*/ 50 w 863"/>
                  <a:gd name="T17" fmla="*/ 4 h 24"/>
                  <a:gd name="T18" fmla="*/ 52 w 863"/>
                  <a:gd name="T19" fmla="*/ 4 h 24"/>
                  <a:gd name="T20" fmla="*/ 52 w 863"/>
                  <a:gd name="T21" fmla="*/ 0 h 24"/>
                  <a:gd name="T22" fmla="*/ 851 w 863"/>
                  <a:gd name="T23" fmla="*/ 0 h 24"/>
                  <a:gd name="T24" fmla="*/ 210 w 863"/>
                  <a:gd name="T25" fmla="*/ 0 h 24"/>
                  <a:gd name="T26" fmla="*/ 210 w 863"/>
                  <a:gd name="T27" fmla="*/ 24 h 24"/>
                  <a:gd name="T28" fmla="*/ 851 w 863"/>
                  <a:gd name="T29" fmla="*/ 24 h 24"/>
                  <a:gd name="T30" fmla="*/ 863 w 863"/>
                  <a:gd name="T31" fmla="*/ 12 h 24"/>
                  <a:gd name="T32" fmla="*/ 851 w 863"/>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3" h="24">
                    <a:moveTo>
                      <a:pt x="52" y="4"/>
                    </a:moveTo>
                    <a:cubicBezTo>
                      <a:pt x="48" y="24"/>
                      <a:pt x="48" y="24"/>
                      <a:pt x="48" y="24"/>
                    </a:cubicBezTo>
                    <a:cubicBezTo>
                      <a:pt x="52" y="24"/>
                      <a:pt x="52" y="24"/>
                      <a:pt x="52" y="24"/>
                    </a:cubicBezTo>
                    <a:cubicBezTo>
                      <a:pt x="52" y="4"/>
                      <a:pt x="52" y="4"/>
                      <a:pt x="52" y="4"/>
                    </a:cubicBezTo>
                    <a:moveTo>
                      <a:pt x="52" y="0"/>
                    </a:moveTo>
                    <a:cubicBezTo>
                      <a:pt x="8" y="0"/>
                      <a:pt x="8" y="0"/>
                      <a:pt x="8" y="0"/>
                    </a:cubicBezTo>
                    <a:cubicBezTo>
                      <a:pt x="5" y="0"/>
                      <a:pt x="2" y="1"/>
                      <a:pt x="0" y="4"/>
                    </a:cubicBezTo>
                    <a:cubicBezTo>
                      <a:pt x="2" y="4"/>
                      <a:pt x="2" y="4"/>
                      <a:pt x="2" y="4"/>
                    </a:cubicBezTo>
                    <a:cubicBezTo>
                      <a:pt x="50" y="4"/>
                      <a:pt x="50" y="4"/>
                      <a:pt x="50" y="4"/>
                    </a:cubicBezTo>
                    <a:cubicBezTo>
                      <a:pt x="52" y="4"/>
                      <a:pt x="52" y="4"/>
                      <a:pt x="52" y="4"/>
                    </a:cubicBezTo>
                    <a:cubicBezTo>
                      <a:pt x="52" y="0"/>
                      <a:pt x="52" y="0"/>
                      <a:pt x="52" y="0"/>
                    </a:cubicBezTo>
                    <a:moveTo>
                      <a:pt x="851" y="0"/>
                    </a:moveTo>
                    <a:cubicBezTo>
                      <a:pt x="210" y="0"/>
                      <a:pt x="210" y="0"/>
                      <a:pt x="210" y="0"/>
                    </a:cubicBezTo>
                    <a:cubicBezTo>
                      <a:pt x="210" y="24"/>
                      <a:pt x="210" y="24"/>
                      <a:pt x="210" y="24"/>
                    </a:cubicBezTo>
                    <a:cubicBezTo>
                      <a:pt x="851" y="24"/>
                      <a:pt x="851" y="24"/>
                      <a:pt x="851" y="24"/>
                    </a:cubicBezTo>
                    <a:cubicBezTo>
                      <a:pt x="858" y="24"/>
                      <a:pt x="863" y="19"/>
                      <a:pt x="863" y="12"/>
                    </a:cubicBezTo>
                    <a:cubicBezTo>
                      <a:pt x="863" y="5"/>
                      <a:pt x="858" y="0"/>
                      <a:pt x="85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6" name="Freeform 47"/>
              <p:cNvSpPr>
                <a:spLocks noEditPoints="1"/>
              </p:cNvSpPr>
              <p:nvPr/>
            </p:nvSpPr>
            <p:spPr bwMode="auto">
              <a:xfrm>
                <a:off x="5468" y="2189"/>
                <a:ext cx="1206" cy="34"/>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7" name="Freeform 48"/>
              <p:cNvSpPr>
                <a:spLocks noEditPoints="1"/>
              </p:cNvSpPr>
              <p:nvPr/>
            </p:nvSpPr>
            <p:spPr bwMode="auto">
              <a:xfrm>
                <a:off x="5470" y="2287"/>
                <a:ext cx="1204" cy="33"/>
              </a:xfrm>
              <a:custGeom>
                <a:avLst/>
                <a:gdLst>
                  <a:gd name="T0" fmla="*/ 55 w 866"/>
                  <a:gd name="T1" fmla="*/ 0 h 24"/>
                  <a:gd name="T2" fmla="*/ 11 w 866"/>
                  <a:gd name="T3" fmla="*/ 0 h 24"/>
                  <a:gd name="T4" fmla="*/ 0 w 866"/>
                  <a:gd name="T5" fmla="*/ 9 h 24"/>
                  <a:gd name="T6" fmla="*/ 25 w 866"/>
                  <a:gd name="T7" fmla="*/ 9 h 24"/>
                  <a:gd name="T8" fmla="*/ 27 w 866"/>
                  <a:gd name="T9" fmla="*/ 9 h 24"/>
                  <a:gd name="T10" fmla="*/ 24 w 866"/>
                  <a:gd name="T11" fmla="*/ 24 h 24"/>
                  <a:gd name="T12" fmla="*/ 55 w 866"/>
                  <a:gd name="T13" fmla="*/ 24 h 24"/>
                  <a:gd name="T14" fmla="*/ 55 w 866"/>
                  <a:gd name="T15" fmla="*/ 0 h 24"/>
                  <a:gd name="T16" fmla="*/ 854 w 866"/>
                  <a:gd name="T17" fmla="*/ 0 h 24"/>
                  <a:gd name="T18" fmla="*/ 213 w 866"/>
                  <a:gd name="T19" fmla="*/ 0 h 24"/>
                  <a:gd name="T20" fmla="*/ 213 w 866"/>
                  <a:gd name="T21" fmla="*/ 24 h 24"/>
                  <a:gd name="T22" fmla="*/ 854 w 866"/>
                  <a:gd name="T23" fmla="*/ 24 h 24"/>
                  <a:gd name="T24" fmla="*/ 866 w 866"/>
                  <a:gd name="T25" fmla="*/ 12 h 24"/>
                  <a:gd name="T26" fmla="*/ 854 w 866"/>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6" h="24">
                    <a:moveTo>
                      <a:pt x="55" y="0"/>
                    </a:moveTo>
                    <a:cubicBezTo>
                      <a:pt x="11" y="0"/>
                      <a:pt x="11" y="0"/>
                      <a:pt x="11" y="0"/>
                    </a:cubicBezTo>
                    <a:cubicBezTo>
                      <a:pt x="6" y="0"/>
                      <a:pt x="1" y="4"/>
                      <a:pt x="0" y="9"/>
                    </a:cubicBezTo>
                    <a:cubicBezTo>
                      <a:pt x="25" y="9"/>
                      <a:pt x="25" y="9"/>
                      <a:pt x="25" y="9"/>
                    </a:cubicBezTo>
                    <a:cubicBezTo>
                      <a:pt x="27" y="9"/>
                      <a:pt x="27" y="9"/>
                      <a:pt x="27" y="9"/>
                    </a:cubicBezTo>
                    <a:cubicBezTo>
                      <a:pt x="24" y="24"/>
                      <a:pt x="24" y="24"/>
                      <a:pt x="24" y="24"/>
                    </a:cubicBezTo>
                    <a:cubicBezTo>
                      <a:pt x="55" y="24"/>
                      <a:pt x="55" y="24"/>
                      <a:pt x="55" y="24"/>
                    </a:cubicBezTo>
                    <a:cubicBezTo>
                      <a:pt x="55" y="0"/>
                      <a:pt x="55" y="0"/>
                      <a:pt x="55" y="0"/>
                    </a:cubicBezTo>
                    <a:moveTo>
                      <a:pt x="854" y="0"/>
                    </a:moveTo>
                    <a:cubicBezTo>
                      <a:pt x="213" y="0"/>
                      <a:pt x="213" y="0"/>
                      <a:pt x="213" y="0"/>
                    </a:cubicBezTo>
                    <a:cubicBezTo>
                      <a:pt x="213" y="24"/>
                      <a:pt x="213" y="24"/>
                      <a:pt x="213" y="24"/>
                    </a:cubicBezTo>
                    <a:cubicBezTo>
                      <a:pt x="854" y="24"/>
                      <a:pt x="854" y="24"/>
                      <a:pt x="854" y="24"/>
                    </a:cubicBezTo>
                    <a:cubicBezTo>
                      <a:pt x="861" y="24"/>
                      <a:pt x="866" y="19"/>
                      <a:pt x="866" y="12"/>
                    </a:cubicBezTo>
                    <a:cubicBezTo>
                      <a:pt x="866" y="5"/>
                      <a:pt x="861" y="0"/>
                      <a:pt x="85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8" name="Freeform 49"/>
              <p:cNvSpPr>
                <a:spLocks noEditPoints="1"/>
              </p:cNvSpPr>
              <p:nvPr/>
            </p:nvSpPr>
            <p:spPr bwMode="auto">
              <a:xfrm>
                <a:off x="5468" y="2382"/>
                <a:ext cx="1206" cy="34"/>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9" name="Freeform 50"/>
              <p:cNvSpPr>
                <a:spLocks noEditPoints="1"/>
              </p:cNvSpPr>
              <p:nvPr/>
            </p:nvSpPr>
            <p:spPr bwMode="auto">
              <a:xfrm>
                <a:off x="5468" y="2480"/>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5"/>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5"/>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0" name="Freeform 51"/>
              <p:cNvSpPr>
                <a:spLocks noEditPoints="1"/>
              </p:cNvSpPr>
              <p:nvPr/>
            </p:nvSpPr>
            <p:spPr bwMode="auto">
              <a:xfrm>
                <a:off x="5468" y="2576"/>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1" name="Freeform 52"/>
              <p:cNvSpPr>
                <a:spLocks noEditPoints="1"/>
              </p:cNvSpPr>
              <p:nvPr/>
            </p:nvSpPr>
            <p:spPr bwMode="auto">
              <a:xfrm>
                <a:off x="5468" y="2673"/>
                <a:ext cx="1206" cy="34"/>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5"/>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5"/>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2" name="Freeform 53"/>
              <p:cNvSpPr>
                <a:spLocks noEditPoints="1"/>
              </p:cNvSpPr>
              <p:nvPr/>
            </p:nvSpPr>
            <p:spPr bwMode="auto">
              <a:xfrm>
                <a:off x="5468" y="2769"/>
                <a:ext cx="423" cy="33"/>
              </a:xfrm>
              <a:custGeom>
                <a:avLst/>
                <a:gdLst>
                  <a:gd name="T0" fmla="*/ 56 w 304"/>
                  <a:gd name="T1" fmla="*/ 0 h 24"/>
                  <a:gd name="T2" fmla="*/ 12 w 304"/>
                  <a:gd name="T3" fmla="*/ 0 h 24"/>
                  <a:gd name="T4" fmla="*/ 0 w 304"/>
                  <a:gd name="T5" fmla="*/ 12 h 24"/>
                  <a:gd name="T6" fmla="*/ 12 w 304"/>
                  <a:gd name="T7" fmla="*/ 24 h 24"/>
                  <a:gd name="T8" fmla="*/ 56 w 304"/>
                  <a:gd name="T9" fmla="*/ 24 h 24"/>
                  <a:gd name="T10" fmla="*/ 56 w 304"/>
                  <a:gd name="T11" fmla="*/ 0 h 24"/>
                  <a:gd name="T12" fmla="*/ 292 w 304"/>
                  <a:gd name="T13" fmla="*/ 0 h 24"/>
                  <a:gd name="T14" fmla="*/ 214 w 304"/>
                  <a:gd name="T15" fmla="*/ 0 h 24"/>
                  <a:gd name="T16" fmla="*/ 214 w 304"/>
                  <a:gd name="T17" fmla="*/ 24 h 24"/>
                  <a:gd name="T18" fmla="*/ 292 w 304"/>
                  <a:gd name="T19" fmla="*/ 24 h 24"/>
                  <a:gd name="T20" fmla="*/ 304 w 304"/>
                  <a:gd name="T21" fmla="*/ 12 h 24"/>
                  <a:gd name="T22" fmla="*/ 292 w 30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292" y="0"/>
                    </a:moveTo>
                    <a:cubicBezTo>
                      <a:pt x="214" y="0"/>
                      <a:pt x="214" y="0"/>
                      <a:pt x="214" y="0"/>
                    </a:cubicBezTo>
                    <a:cubicBezTo>
                      <a:pt x="214" y="24"/>
                      <a:pt x="214" y="24"/>
                      <a:pt x="214" y="24"/>
                    </a:cubicBezTo>
                    <a:cubicBezTo>
                      <a:pt x="292" y="24"/>
                      <a:pt x="292" y="24"/>
                      <a:pt x="292" y="24"/>
                    </a:cubicBezTo>
                    <a:cubicBezTo>
                      <a:pt x="299" y="24"/>
                      <a:pt x="304" y="19"/>
                      <a:pt x="304" y="12"/>
                    </a:cubicBezTo>
                    <a:cubicBezTo>
                      <a:pt x="304" y="6"/>
                      <a:pt x="299" y="0"/>
                      <a:pt x="29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3" name="Freeform 54"/>
              <p:cNvSpPr>
                <a:spLocks noEditPoints="1"/>
              </p:cNvSpPr>
              <p:nvPr/>
            </p:nvSpPr>
            <p:spPr bwMode="auto">
              <a:xfrm>
                <a:off x="5546" y="1161"/>
                <a:ext cx="220" cy="835"/>
              </a:xfrm>
              <a:custGeom>
                <a:avLst/>
                <a:gdLst>
                  <a:gd name="T0" fmla="*/ 158 w 158"/>
                  <a:gd name="T1" fmla="*/ 555 h 600"/>
                  <a:gd name="T2" fmla="*/ 24 w 158"/>
                  <a:gd name="T3" fmla="*/ 555 h 600"/>
                  <a:gd name="T4" fmla="*/ 19 w 158"/>
                  <a:gd name="T5" fmla="*/ 578 h 600"/>
                  <a:gd name="T6" fmla="*/ 0 w 158"/>
                  <a:gd name="T7" fmla="*/ 578 h 600"/>
                  <a:gd name="T8" fmla="*/ 0 w 158"/>
                  <a:gd name="T9" fmla="*/ 600 h 600"/>
                  <a:gd name="T10" fmla="*/ 158 w 158"/>
                  <a:gd name="T11" fmla="*/ 600 h 600"/>
                  <a:gd name="T12" fmla="*/ 158 w 158"/>
                  <a:gd name="T13" fmla="*/ 555 h 600"/>
                  <a:gd name="T14" fmla="*/ 158 w 158"/>
                  <a:gd name="T15" fmla="*/ 485 h 600"/>
                  <a:gd name="T16" fmla="*/ 0 w 158"/>
                  <a:gd name="T17" fmla="*/ 485 h 600"/>
                  <a:gd name="T18" fmla="*/ 0 w 158"/>
                  <a:gd name="T19" fmla="*/ 529 h 600"/>
                  <a:gd name="T20" fmla="*/ 27 w 158"/>
                  <a:gd name="T21" fmla="*/ 529 h 600"/>
                  <a:gd name="T22" fmla="*/ 29 w 158"/>
                  <a:gd name="T23" fmla="*/ 529 h 600"/>
                  <a:gd name="T24" fmla="*/ 28 w 158"/>
                  <a:gd name="T25" fmla="*/ 531 h 600"/>
                  <a:gd name="T26" fmla="*/ 158 w 158"/>
                  <a:gd name="T27" fmla="*/ 531 h 600"/>
                  <a:gd name="T28" fmla="*/ 158 w 158"/>
                  <a:gd name="T29" fmla="*/ 485 h 600"/>
                  <a:gd name="T30" fmla="*/ 158 w 158"/>
                  <a:gd name="T31" fmla="*/ 416 h 600"/>
                  <a:gd name="T32" fmla="*/ 51 w 158"/>
                  <a:gd name="T33" fmla="*/ 416 h 600"/>
                  <a:gd name="T34" fmla="*/ 48 w 158"/>
                  <a:gd name="T35" fmla="*/ 433 h 600"/>
                  <a:gd name="T36" fmla="*/ 0 w 158"/>
                  <a:gd name="T37" fmla="*/ 433 h 600"/>
                  <a:gd name="T38" fmla="*/ 0 w 158"/>
                  <a:gd name="T39" fmla="*/ 461 h 600"/>
                  <a:gd name="T40" fmla="*/ 158 w 158"/>
                  <a:gd name="T41" fmla="*/ 461 h 600"/>
                  <a:gd name="T42" fmla="*/ 158 w 158"/>
                  <a:gd name="T43" fmla="*/ 416 h 600"/>
                  <a:gd name="T44" fmla="*/ 158 w 158"/>
                  <a:gd name="T45" fmla="*/ 346 h 600"/>
                  <a:gd name="T46" fmla="*/ 33 w 158"/>
                  <a:gd name="T47" fmla="*/ 346 h 600"/>
                  <a:gd name="T48" fmla="*/ 64 w 158"/>
                  <a:gd name="T49" fmla="*/ 378 h 600"/>
                  <a:gd name="T50" fmla="*/ 64 w 158"/>
                  <a:gd name="T51" fmla="*/ 387 h 600"/>
                  <a:gd name="T52" fmla="*/ 57 w 158"/>
                  <a:gd name="T53" fmla="*/ 387 h 600"/>
                  <a:gd name="T54" fmla="*/ 56 w 158"/>
                  <a:gd name="T55" fmla="*/ 392 h 600"/>
                  <a:gd name="T56" fmla="*/ 158 w 158"/>
                  <a:gd name="T57" fmla="*/ 392 h 600"/>
                  <a:gd name="T58" fmla="*/ 158 w 158"/>
                  <a:gd name="T59" fmla="*/ 346 h 600"/>
                  <a:gd name="T60" fmla="*/ 12 w 158"/>
                  <a:gd name="T61" fmla="*/ 289 h 600"/>
                  <a:gd name="T62" fmla="*/ 0 w 158"/>
                  <a:gd name="T63" fmla="*/ 289 h 600"/>
                  <a:gd name="T64" fmla="*/ 0 w 158"/>
                  <a:gd name="T65" fmla="*/ 321 h 600"/>
                  <a:gd name="T66" fmla="*/ 12 w 158"/>
                  <a:gd name="T67" fmla="*/ 289 h 600"/>
                  <a:gd name="T68" fmla="*/ 158 w 158"/>
                  <a:gd name="T69" fmla="*/ 277 h 600"/>
                  <a:gd name="T70" fmla="*/ 78 w 158"/>
                  <a:gd name="T71" fmla="*/ 277 h 600"/>
                  <a:gd name="T72" fmla="*/ 76 w 158"/>
                  <a:gd name="T73" fmla="*/ 289 h 600"/>
                  <a:gd name="T74" fmla="*/ 53 w 158"/>
                  <a:gd name="T75" fmla="*/ 289 h 600"/>
                  <a:gd name="T76" fmla="*/ 41 w 158"/>
                  <a:gd name="T77" fmla="*/ 322 h 600"/>
                  <a:gd name="T78" fmla="*/ 158 w 158"/>
                  <a:gd name="T79" fmla="*/ 322 h 600"/>
                  <a:gd name="T80" fmla="*/ 158 w 158"/>
                  <a:gd name="T81" fmla="*/ 277 h 600"/>
                  <a:gd name="T82" fmla="*/ 158 w 158"/>
                  <a:gd name="T83" fmla="*/ 0 h 600"/>
                  <a:gd name="T84" fmla="*/ 12 w 158"/>
                  <a:gd name="T85" fmla="*/ 0 h 600"/>
                  <a:gd name="T86" fmla="*/ 0 w 158"/>
                  <a:gd name="T87" fmla="*/ 61 h 600"/>
                  <a:gd name="T88" fmla="*/ 0 w 158"/>
                  <a:gd name="T89" fmla="*/ 68 h 600"/>
                  <a:gd name="T90" fmla="*/ 41 w 158"/>
                  <a:gd name="T91" fmla="*/ 69 h 600"/>
                  <a:gd name="T92" fmla="*/ 41 w 158"/>
                  <a:gd name="T93" fmla="*/ 97 h 600"/>
                  <a:gd name="T94" fmla="*/ 64 w 158"/>
                  <a:gd name="T95" fmla="*/ 97 h 600"/>
                  <a:gd name="T96" fmla="*/ 112 w 158"/>
                  <a:gd name="T97" fmla="*/ 97 h 600"/>
                  <a:gd name="T98" fmla="*/ 114 w 158"/>
                  <a:gd name="T99" fmla="*/ 97 h 600"/>
                  <a:gd name="T100" fmla="*/ 104 w 158"/>
                  <a:gd name="T101" fmla="*/ 145 h 600"/>
                  <a:gd name="T102" fmla="*/ 14 w 158"/>
                  <a:gd name="T103" fmla="*/ 145 h 600"/>
                  <a:gd name="T104" fmla="*/ 32 w 158"/>
                  <a:gd name="T105" fmla="*/ 221 h 600"/>
                  <a:gd name="T106" fmla="*/ 29 w 158"/>
                  <a:gd name="T107" fmla="*/ 221 h 600"/>
                  <a:gd name="T108" fmla="*/ 56 w 158"/>
                  <a:gd name="T109" fmla="*/ 239 h 600"/>
                  <a:gd name="T110" fmla="*/ 59 w 158"/>
                  <a:gd name="T111" fmla="*/ 241 h 600"/>
                  <a:gd name="T112" fmla="*/ 83 w 158"/>
                  <a:gd name="T113" fmla="*/ 241 h 600"/>
                  <a:gd name="T114" fmla="*/ 85 w 158"/>
                  <a:gd name="T115" fmla="*/ 241 h 600"/>
                  <a:gd name="T116" fmla="*/ 83 w 158"/>
                  <a:gd name="T117" fmla="*/ 253 h 600"/>
                  <a:gd name="T118" fmla="*/ 158 w 158"/>
                  <a:gd name="T119" fmla="*/ 253 h 600"/>
                  <a:gd name="T120" fmla="*/ 158 w 158"/>
                  <a:gd name="T1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600">
                    <a:moveTo>
                      <a:pt x="158" y="555"/>
                    </a:moveTo>
                    <a:cubicBezTo>
                      <a:pt x="24" y="555"/>
                      <a:pt x="24" y="555"/>
                      <a:pt x="24" y="555"/>
                    </a:cubicBezTo>
                    <a:cubicBezTo>
                      <a:pt x="19" y="578"/>
                      <a:pt x="19" y="578"/>
                      <a:pt x="19" y="578"/>
                    </a:cubicBezTo>
                    <a:cubicBezTo>
                      <a:pt x="0" y="578"/>
                      <a:pt x="0" y="578"/>
                      <a:pt x="0" y="578"/>
                    </a:cubicBezTo>
                    <a:cubicBezTo>
                      <a:pt x="0" y="600"/>
                      <a:pt x="0" y="600"/>
                      <a:pt x="0" y="600"/>
                    </a:cubicBezTo>
                    <a:cubicBezTo>
                      <a:pt x="158" y="600"/>
                      <a:pt x="158" y="600"/>
                      <a:pt x="158" y="600"/>
                    </a:cubicBezTo>
                    <a:cubicBezTo>
                      <a:pt x="158" y="555"/>
                      <a:pt x="158" y="555"/>
                      <a:pt x="158" y="555"/>
                    </a:cubicBezTo>
                    <a:moveTo>
                      <a:pt x="158" y="485"/>
                    </a:moveTo>
                    <a:cubicBezTo>
                      <a:pt x="0" y="485"/>
                      <a:pt x="0" y="485"/>
                      <a:pt x="0" y="485"/>
                    </a:cubicBezTo>
                    <a:cubicBezTo>
                      <a:pt x="0" y="529"/>
                      <a:pt x="0" y="529"/>
                      <a:pt x="0" y="529"/>
                    </a:cubicBezTo>
                    <a:cubicBezTo>
                      <a:pt x="27" y="529"/>
                      <a:pt x="27" y="529"/>
                      <a:pt x="27" y="529"/>
                    </a:cubicBezTo>
                    <a:cubicBezTo>
                      <a:pt x="29" y="529"/>
                      <a:pt x="29" y="529"/>
                      <a:pt x="29" y="529"/>
                    </a:cubicBezTo>
                    <a:cubicBezTo>
                      <a:pt x="28" y="531"/>
                      <a:pt x="28" y="531"/>
                      <a:pt x="28" y="531"/>
                    </a:cubicBezTo>
                    <a:cubicBezTo>
                      <a:pt x="158" y="531"/>
                      <a:pt x="158" y="531"/>
                      <a:pt x="158" y="531"/>
                    </a:cubicBezTo>
                    <a:cubicBezTo>
                      <a:pt x="158" y="485"/>
                      <a:pt x="158" y="485"/>
                      <a:pt x="158" y="485"/>
                    </a:cubicBezTo>
                    <a:moveTo>
                      <a:pt x="158" y="416"/>
                    </a:moveTo>
                    <a:cubicBezTo>
                      <a:pt x="51" y="416"/>
                      <a:pt x="51" y="416"/>
                      <a:pt x="51" y="416"/>
                    </a:cubicBezTo>
                    <a:cubicBezTo>
                      <a:pt x="48" y="433"/>
                      <a:pt x="48" y="433"/>
                      <a:pt x="48" y="433"/>
                    </a:cubicBezTo>
                    <a:cubicBezTo>
                      <a:pt x="0" y="433"/>
                      <a:pt x="0" y="433"/>
                      <a:pt x="0" y="433"/>
                    </a:cubicBezTo>
                    <a:cubicBezTo>
                      <a:pt x="0" y="461"/>
                      <a:pt x="0" y="461"/>
                      <a:pt x="0" y="461"/>
                    </a:cubicBezTo>
                    <a:cubicBezTo>
                      <a:pt x="158" y="461"/>
                      <a:pt x="158" y="461"/>
                      <a:pt x="158" y="461"/>
                    </a:cubicBezTo>
                    <a:cubicBezTo>
                      <a:pt x="158" y="416"/>
                      <a:pt x="158" y="416"/>
                      <a:pt x="158" y="416"/>
                    </a:cubicBezTo>
                    <a:moveTo>
                      <a:pt x="158" y="346"/>
                    </a:moveTo>
                    <a:cubicBezTo>
                      <a:pt x="33" y="346"/>
                      <a:pt x="33" y="346"/>
                      <a:pt x="33" y="346"/>
                    </a:cubicBezTo>
                    <a:cubicBezTo>
                      <a:pt x="64" y="378"/>
                      <a:pt x="64" y="378"/>
                      <a:pt x="64" y="378"/>
                    </a:cubicBezTo>
                    <a:cubicBezTo>
                      <a:pt x="64" y="387"/>
                      <a:pt x="64" y="387"/>
                      <a:pt x="64" y="387"/>
                    </a:cubicBezTo>
                    <a:cubicBezTo>
                      <a:pt x="57" y="387"/>
                      <a:pt x="57" y="387"/>
                      <a:pt x="57" y="387"/>
                    </a:cubicBezTo>
                    <a:cubicBezTo>
                      <a:pt x="56" y="392"/>
                      <a:pt x="56" y="392"/>
                      <a:pt x="56" y="392"/>
                    </a:cubicBezTo>
                    <a:cubicBezTo>
                      <a:pt x="158" y="392"/>
                      <a:pt x="158" y="392"/>
                      <a:pt x="158" y="392"/>
                    </a:cubicBezTo>
                    <a:cubicBezTo>
                      <a:pt x="158" y="346"/>
                      <a:pt x="158" y="346"/>
                      <a:pt x="158" y="346"/>
                    </a:cubicBezTo>
                    <a:moveTo>
                      <a:pt x="12" y="289"/>
                    </a:moveTo>
                    <a:cubicBezTo>
                      <a:pt x="0" y="289"/>
                      <a:pt x="0" y="289"/>
                      <a:pt x="0" y="289"/>
                    </a:cubicBezTo>
                    <a:cubicBezTo>
                      <a:pt x="0" y="321"/>
                      <a:pt x="0" y="321"/>
                      <a:pt x="0" y="321"/>
                    </a:cubicBezTo>
                    <a:cubicBezTo>
                      <a:pt x="12" y="289"/>
                      <a:pt x="12" y="289"/>
                      <a:pt x="12" y="289"/>
                    </a:cubicBezTo>
                    <a:moveTo>
                      <a:pt x="158" y="277"/>
                    </a:moveTo>
                    <a:cubicBezTo>
                      <a:pt x="78" y="277"/>
                      <a:pt x="78" y="277"/>
                      <a:pt x="78" y="277"/>
                    </a:cubicBezTo>
                    <a:cubicBezTo>
                      <a:pt x="76" y="289"/>
                      <a:pt x="76" y="289"/>
                      <a:pt x="76" y="289"/>
                    </a:cubicBezTo>
                    <a:cubicBezTo>
                      <a:pt x="53" y="289"/>
                      <a:pt x="53" y="289"/>
                      <a:pt x="53" y="289"/>
                    </a:cubicBezTo>
                    <a:cubicBezTo>
                      <a:pt x="41" y="322"/>
                      <a:pt x="41" y="322"/>
                      <a:pt x="41" y="322"/>
                    </a:cubicBezTo>
                    <a:cubicBezTo>
                      <a:pt x="158" y="322"/>
                      <a:pt x="158" y="322"/>
                      <a:pt x="158" y="322"/>
                    </a:cubicBezTo>
                    <a:cubicBezTo>
                      <a:pt x="158" y="277"/>
                      <a:pt x="158" y="277"/>
                      <a:pt x="158" y="277"/>
                    </a:cubicBezTo>
                    <a:moveTo>
                      <a:pt x="158" y="0"/>
                    </a:moveTo>
                    <a:cubicBezTo>
                      <a:pt x="12" y="0"/>
                      <a:pt x="12" y="0"/>
                      <a:pt x="12" y="0"/>
                    </a:cubicBezTo>
                    <a:cubicBezTo>
                      <a:pt x="0" y="61"/>
                      <a:pt x="0" y="61"/>
                      <a:pt x="0" y="61"/>
                    </a:cubicBezTo>
                    <a:cubicBezTo>
                      <a:pt x="0" y="68"/>
                      <a:pt x="0" y="68"/>
                      <a:pt x="0" y="68"/>
                    </a:cubicBezTo>
                    <a:cubicBezTo>
                      <a:pt x="13" y="69"/>
                      <a:pt x="27" y="69"/>
                      <a:pt x="41" y="69"/>
                    </a:cubicBezTo>
                    <a:cubicBezTo>
                      <a:pt x="41" y="97"/>
                      <a:pt x="41" y="97"/>
                      <a:pt x="41" y="97"/>
                    </a:cubicBezTo>
                    <a:cubicBezTo>
                      <a:pt x="64" y="97"/>
                      <a:pt x="64" y="97"/>
                      <a:pt x="64" y="97"/>
                    </a:cubicBezTo>
                    <a:cubicBezTo>
                      <a:pt x="112" y="97"/>
                      <a:pt x="112" y="97"/>
                      <a:pt x="112" y="97"/>
                    </a:cubicBezTo>
                    <a:cubicBezTo>
                      <a:pt x="114" y="97"/>
                      <a:pt x="114" y="97"/>
                      <a:pt x="114" y="97"/>
                    </a:cubicBezTo>
                    <a:cubicBezTo>
                      <a:pt x="104" y="145"/>
                      <a:pt x="104" y="145"/>
                      <a:pt x="104" y="145"/>
                    </a:cubicBezTo>
                    <a:cubicBezTo>
                      <a:pt x="14" y="145"/>
                      <a:pt x="14" y="145"/>
                      <a:pt x="14" y="145"/>
                    </a:cubicBezTo>
                    <a:cubicBezTo>
                      <a:pt x="32" y="221"/>
                      <a:pt x="32" y="221"/>
                      <a:pt x="32" y="221"/>
                    </a:cubicBezTo>
                    <a:cubicBezTo>
                      <a:pt x="29" y="221"/>
                      <a:pt x="29" y="221"/>
                      <a:pt x="29" y="221"/>
                    </a:cubicBezTo>
                    <a:cubicBezTo>
                      <a:pt x="56" y="239"/>
                      <a:pt x="56" y="239"/>
                      <a:pt x="56" y="239"/>
                    </a:cubicBezTo>
                    <a:cubicBezTo>
                      <a:pt x="57" y="239"/>
                      <a:pt x="58" y="240"/>
                      <a:pt x="59" y="241"/>
                    </a:cubicBezTo>
                    <a:cubicBezTo>
                      <a:pt x="83" y="241"/>
                      <a:pt x="83" y="241"/>
                      <a:pt x="83" y="241"/>
                    </a:cubicBezTo>
                    <a:cubicBezTo>
                      <a:pt x="85" y="241"/>
                      <a:pt x="85" y="241"/>
                      <a:pt x="85" y="241"/>
                    </a:cubicBezTo>
                    <a:cubicBezTo>
                      <a:pt x="83" y="253"/>
                      <a:pt x="83" y="253"/>
                      <a:pt x="83" y="253"/>
                    </a:cubicBezTo>
                    <a:cubicBezTo>
                      <a:pt x="158" y="253"/>
                      <a:pt x="158" y="253"/>
                      <a:pt x="158" y="253"/>
                    </a:cubicBezTo>
                    <a:cubicBezTo>
                      <a:pt x="158" y="0"/>
                      <a:pt x="158" y="0"/>
                      <a:pt x="15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4" name="Freeform 55"/>
              <p:cNvSpPr>
                <a:spLocks/>
              </p:cNvSpPr>
              <p:nvPr/>
            </p:nvSpPr>
            <p:spPr bwMode="auto">
              <a:xfrm>
                <a:off x="5655" y="1513"/>
                <a:ext cx="111" cy="34"/>
              </a:xfrm>
              <a:custGeom>
                <a:avLst/>
                <a:gdLst>
                  <a:gd name="T0" fmla="*/ 111 w 111"/>
                  <a:gd name="T1" fmla="*/ 0 h 34"/>
                  <a:gd name="T2" fmla="*/ 7 w 111"/>
                  <a:gd name="T3" fmla="*/ 0 h 34"/>
                  <a:gd name="T4" fmla="*/ 0 w 111"/>
                  <a:gd name="T5" fmla="*/ 34 h 34"/>
                  <a:gd name="T6" fmla="*/ 111 w 111"/>
                  <a:gd name="T7" fmla="*/ 34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7" y="0"/>
                    </a:lnTo>
                    <a:lnTo>
                      <a:pt x="0" y="34"/>
                    </a:lnTo>
                    <a:lnTo>
                      <a:pt x="111" y="34"/>
                    </a:lnTo>
                    <a:lnTo>
                      <a:pt x="11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5" name="Freeform 56"/>
              <p:cNvSpPr>
                <a:spLocks/>
              </p:cNvSpPr>
              <p:nvPr/>
            </p:nvSpPr>
            <p:spPr bwMode="auto">
              <a:xfrm>
                <a:off x="5655" y="1513"/>
                <a:ext cx="111" cy="34"/>
              </a:xfrm>
              <a:custGeom>
                <a:avLst/>
                <a:gdLst>
                  <a:gd name="T0" fmla="*/ 111 w 111"/>
                  <a:gd name="T1" fmla="*/ 0 h 34"/>
                  <a:gd name="T2" fmla="*/ 7 w 111"/>
                  <a:gd name="T3" fmla="*/ 0 h 34"/>
                  <a:gd name="T4" fmla="*/ 0 w 111"/>
                  <a:gd name="T5" fmla="*/ 34 h 34"/>
                  <a:gd name="T6" fmla="*/ 111 w 111"/>
                  <a:gd name="T7" fmla="*/ 34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7" y="0"/>
                    </a:lnTo>
                    <a:lnTo>
                      <a:pt x="0" y="34"/>
                    </a:lnTo>
                    <a:lnTo>
                      <a:pt x="111" y="34"/>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6" name="Freeform 57"/>
              <p:cNvSpPr>
                <a:spLocks/>
              </p:cNvSpPr>
              <p:nvPr/>
            </p:nvSpPr>
            <p:spPr bwMode="auto">
              <a:xfrm>
                <a:off x="5591" y="1609"/>
                <a:ext cx="175" cy="34"/>
              </a:xfrm>
              <a:custGeom>
                <a:avLst/>
                <a:gdLst>
                  <a:gd name="T0" fmla="*/ 175 w 175"/>
                  <a:gd name="T1" fmla="*/ 0 h 34"/>
                  <a:gd name="T2" fmla="*/ 12 w 175"/>
                  <a:gd name="T3" fmla="*/ 0 h 34"/>
                  <a:gd name="T4" fmla="*/ 0 w 175"/>
                  <a:gd name="T5" fmla="*/ 34 h 34"/>
                  <a:gd name="T6" fmla="*/ 0 w 175"/>
                  <a:gd name="T7" fmla="*/ 34 h 34"/>
                  <a:gd name="T8" fmla="*/ 1 w 175"/>
                  <a:gd name="T9" fmla="*/ 34 h 34"/>
                  <a:gd name="T10" fmla="*/ 175 w 175"/>
                  <a:gd name="T11" fmla="*/ 34 h 34"/>
                  <a:gd name="T12" fmla="*/ 175 w 17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5" h="34">
                    <a:moveTo>
                      <a:pt x="175" y="0"/>
                    </a:moveTo>
                    <a:lnTo>
                      <a:pt x="12" y="0"/>
                    </a:lnTo>
                    <a:lnTo>
                      <a:pt x="0" y="34"/>
                    </a:lnTo>
                    <a:lnTo>
                      <a:pt x="0" y="34"/>
                    </a:lnTo>
                    <a:lnTo>
                      <a:pt x="1" y="34"/>
                    </a:lnTo>
                    <a:lnTo>
                      <a:pt x="175" y="34"/>
                    </a:lnTo>
                    <a:lnTo>
                      <a:pt x="17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7" name="Freeform 58"/>
              <p:cNvSpPr>
                <a:spLocks/>
              </p:cNvSpPr>
              <p:nvPr/>
            </p:nvSpPr>
            <p:spPr bwMode="auto">
              <a:xfrm>
                <a:off x="5591" y="1609"/>
                <a:ext cx="175" cy="34"/>
              </a:xfrm>
              <a:custGeom>
                <a:avLst/>
                <a:gdLst>
                  <a:gd name="T0" fmla="*/ 175 w 175"/>
                  <a:gd name="T1" fmla="*/ 0 h 34"/>
                  <a:gd name="T2" fmla="*/ 12 w 175"/>
                  <a:gd name="T3" fmla="*/ 0 h 34"/>
                  <a:gd name="T4" fmla="*/ 0 w 175"/>
                  <a:gd name="T5" fmla="*/ 34 h 34"/>
                  <a:gd name="T6" fmla="*/ 0 w 175"/>
                  <a:gd name="T7" fmla="*/ 34 h 34"/>
                  <a:gd name="T8" fmla="*/ 1 w 175"/>
                  <a:gd name="T9" fmla="*/ 34 h 34"/>
                  <a:gd name="T10" fmla="*/ 175 w 175"/>
                  <a:gd name="T11" fmla="*/ 34 h 34"/>
                  <a:gd name="T12" fmla="*/ 175 w 17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5" h="34">
                    <a:moveTo>
                      <a:pt x="175" y="0"/>
                    </a:moveTo>
                    <a:lnTo>
                      <a:pt x="12" y="0"/>
                    </a:lnTo>
                    <a:lnTo>
                      <a:pt x="0" y="34"/>
                    </a:lnTo>
                    <a:lnTo>
                      <a:pt x="0" y="34"/>
                    </a:lnTo>
                    <a:lnTo>
                      <a:pt x="1" y="34"/>
                    </a:lnTo>
                    <a:lnTo>
                      <a:pt x="175" y="34"/>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8" name="Freeform 59"/>
              <p:cNvSpPr>
                <a:spLocks/>
              </p:cNvSpPr>
              <p:nvPr/>
            </p:nvSpPr>
            <p:spPr bwMode="auto">
              <a:xfrm>
                <a:off x="5617" y="1707"/>
                <a:ext cx="149" cy="33"/>
              </a:xfrm>
              <a:custGeom>
                <a:avLst/>
                <a:gdLst>
                  <a:gd name="T0" fmla="*/ 149 w 149"/>
                  <a:gd name="T1" fmla="*/ 0 h 33"/>
                  <a:gd name="T2" fmla="*/ 7 w 149"/>
                  <a:gd name="T3" fmla="*/ 0 h 33"/>
                  <a:gd name="T4" fmla="*/ 0 w 149"/>
                  <a:gd name="T5" fmla="*/ 33 h 33"/>
                  <a:gd name="T6" fmla="*/ 149 w 149"/>
                  <a:gd name="T7" fmla="*/ 33 h 33"/>
                  <a:gd name="T8" fmla="*/ 149 w 149"/>
                  <a:gd name="T9" fmla="*/ 0 h 33"/>
                </a:gdLst>
                <a:ahLst/>
                <a:cxnLst>
                  <a:cxn ang="0">
                    <a:pos x="T0" y="T1"/>
                  </a:cxn>
                  <a:cxn ang="0">
                    <a:pos x="T2" y="T3"/>
                  </a:cxn>
                  <a:cxn ang="0">
                    <a:pos x="T4" y="T5"/>
                  </a:cxn>
                  <a:cxn ang="0">
                    <a:pos x="T6" y="T7"/>
                  </a:cxn>
                  <a:cxn ang="0">
                    <a:pos x="T8" y="T9"/>
                  </a:cxn>
                </a:cxnLst>
                <a:rect l="0" t="0" r="r" b="b"/>
                <a:pathLst>
                  <a:path w="149" h="33">
                    <a:moveTo>
                      <a:pt x="149" y="0"/>
                    </a:moveTo>
                    <a:lnTo>
                      <a:pt x="7" y="0"/>
                    </a:lnTo>
                    <a:lnTo>
                      <a:pt x="0" y="33"/>
                    </a:lnTo>
                    <a:lnTo>
                      <a:pt x="149" y="33"/>
                    </a:lnTo>
                    <a:lnTo>
                      <a:pt x="14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9" name="Freeform 60"/>
              <p:cNvSpPr>
                <a:spLocks/>
              </p:cNvSpPr>
              <p:nvPr/>
            </p:nvSpPr>
            <p:spPr bwMode="auto">
              <a:xfrm>
                <a:off x="5617" y="1707"/>
                <a:ext cx="149" cy="33"/>
              </a:xfrm>
              <a:custGeom>
                <a:avLst/>
                <a:gdLst>
                  <a:gd name="T0" fmla="*/ 149 w 149"/>
                  <a:gd name="T1" fmla="*/ 0 h 33"/>
                  <a:gd name="T2" fmla="*/ 7 w 149"/>
                  <a:gd name="T3" fmla="*/ 0 h 33"/>
                  <a:gd name="T4" fmla="*/ 0 w 149"/>
                  <a:gd name="T5" fmla="*/ 33 h 33"/>
                  <a:gd name="T6" fmla="*/ 149 w 149"/>
                  <a:gd name="T7" fmla="*/ 33 h 33"/>
                  <a:gd name="T8" fmla="*/ 149 w 149"/>
                  <a:gd name="T9" fmla="*/ 0 h 33"/>
                </a:gdLst>
                <a:ahLst/>
                <a:cxnLst>
                  <a:cxn ang="0">
                    <a:pos x="T0" y="T1"/>
                  </a:cxn>
                  <a:cxn ang="0">
                    <a:pos x="T2" y="T3"/>
                  </a:cxn>
                  <a:cxn ang="0">
                    <a:pos x="T4" y="T5"/>
                  </a:cxn>
                  <a:cxn ang="0">
                    <a:pos x="T6" y="T7"/>
                  </a:cxn>
                  <a:cxn ang="0">
                    <a:pos x="T8" y="T9"/>
                  </a:cxn>
                </a:cxnLst>
                <a:rect l="0" t="0" r="r" b="b"/>
                <a:pathLst>
                  <a:path w="149" h="33">
                    <a:moveTo>
                      <a:pt x="149" y="0"/>
                    </a:moveTo>
                    <a:lnTo>
                      <a:pt x="7" y="0"/>
                    </a:lnTo>
                    <a:lnTo>
                      <a:pt x="0" y="33"/>
                    </a:lnTo>
                    <a:lnTo>
                      <a:pt x="149" y="33"/>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0" name="Rectangle 61"/>
              <p:cNvSpPr>
                <a:spLocks noChangeArrowheads="1"/>
              </p:cNvSpPr>
              <p:nvPr/>
            </p:nvSpPr>
            <p:spPr bwMode="auto">
              <a:xfrm>
                <a:off x="5546" y="1803"/>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1" name="Rectangle 62"/>
              <p:cNvSpPr>
                <a:spLocks noChangeArrowheads="1"/>
              </p:cNvSpPr>
              <p:nvPr/>
            </p:nvSpPr>
            <p:spPr bwMode="auto">
              <a:xfrm>
                <a:off x="5546" y="1803"/>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2" name="Freeform 63"/>
              <p:cNvSpPr>
                <a:spLocks/>
              </p:cNvSpPr>
              <p:nvPr/>
            </p:nvSpPr>
            <p:spPr bwMode="auto">
              <a:xfrm>
                <a:off x="5580" y="1900"/>
                <a:ext cx="186" cy="33"/>
              </a:xfrm>
              <a:custGeom>
                <a:avLst/>
                <a:gdLst>
                  <a:gd name="T0" fmla="*/ 186 w 186"/>
                  <a:gd name="T1" fmla="*/ 0 h 33"/>
                  <a:gd name="T2" fmla="*/ 5 w 186"/>
                  <a:gd name="T3" fmla="*/ 0 h 33"/>
                  <a:gd name="T4" fmla="*/ 0 w 186"/>
                  <a:gd name="T5" fmla="*/ 33 h 33"/>
                  <a:gd name="T6" fmla="*/ 186 w 186"/>
                  <a:gd name="T7" fmla="*/ 33 h 33"/>
                  <a:gd name="T8" fmla="*/ 186 w 186"/>
                  <a:gd name="T9" fmla="*/ 0 h 33"/>
                </a:gdLst>
                <a:ahLst/>
                <a:cxnLst>
                  <a:cxn ang="0">
                    <a:pos x="T0" y="T1"/>
                  </a:cxn>
                  <a:cxn ang="0">
                    <a:pos x="T2" y="T3"/>
                  </a:cxn>
                  <a:cxn ang="0">
                    <a:pos x="T4" y="T5"/>
                  </a:cxn>
                  <a:cxn ang="0">
                    <a:pos x="T6" y="T7"/>
                  </a:cxn>
                  <a:cxn ang="0">
                    <a:pos x="T8" y="T9"/>
                  </a:cxn>
                </a:cxnLst>
                <a:rect l="0" t="0" r="r" b="b"/>
                <a:pathLst>
                  <a:path w="186" h="33">
                    <a:moveTo>
                      <a:pt x="186" y="0"/>
                    </a:moveTo>
                    <a:lnTo>
                      <a:pt x="5" y="0"/>
                    </a:lnTo>
                    <a:lnTo>
                      <a:pt x="0" y="33"/>
                    </a:lnTo>
                    <a:lnTo>
                      <a:pt x="186" y="33"/>
                    </a:lnTo>
                    <a:lnTo>
                      <a:pt x="186"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3" name="Freeform 64"/>
              <p:cNvSpPr>
                <a:spLocks/>
              </p:cNvSpPr>
              <p:nvPr/>
            </p:nvSpPr>
            <p:spPr bwMode="auto">
              <a:xfrm>
                <a:off x="5580" y="1900"/>
                <a:ext cx="186" cy="33"/>
              </a:xfrm>
              <a:custGeom>
                <a:avLst/>
                <a:gdLst>
                  <a:gd name="T0" fmla="*/ 186 w 186"/>
                  <a:gd name="T1" fmla="*/ 0 h 33"/>
                  <a:gd name="T2" fmla="*/ 5 w 186"/>
                  <a:gd name="T3" fmla="*/ 0 h 33"/>
                  <a:gd name="T4" fmla="*/ 0 w 186"/>
                  <a:gd name="T5" fmla="*/ 33 h 33"/>
                  <a:gd name="T6" fmla="*/ 186 w 186"/>
                  <a:gd name="T7" fmla="*/ 33 h 33"/>
                  <a:gd name="T8" fmla="*/ 186 w 186"/>
                  <a:gd name="T9" fmla="*/ 0 h 33"/>
                </a:gdLst>
                <a:ahLst/>
                <a:cxnLst>
                  <a:cxn ang="0">
                    <a:pos x="T0" y="T1"/>
                  </a:cxn>
                  <a:cxn ang="0">
                    <a:pos x="T2" y="T3"/>
                  </a:cxn>
                  <a:cxn ang="0">
                    <a:pos x="T4" y="T5"/>
                  </a:cxn>
                  <a:cxn ang="0">
                    <a:pos x="T6" y="T7"/>
                  </a:cxn>
                  <a:cxn ang="0">
                    <a:pos x="T8" y="T9"/>
                  </a:cxn>
                </a:cxnLst>
                <a:rect l="0" t="0" r="r" b="b"/>
                <a:pathLst>
                  <a:path w="186" h="33">
                    <a:moveTo>
                      <a:pt x="186" y="0"/>
                    </a:moveTo>
                    <a:lnTo>
                      <a:pt x="5" y="0"/>
                    </a:lnTo>
                    <a:lnTo>
                      <a:pt x="0" y="33"/>
                    </a:lnTo>
                    <a:lnTo>
                      <a:pt x="186" y="33"/>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4" name="Freeform 65"/>
              <p:cNvSpPr>
                <a:spLocks noEditPoints="1"/>
              </p:cNvSpPr>
              <p:nvPr/>
            </p:nvSpPr>
            <p:spPr bwMode="auto">
              <a:xfrm>
                <a:off x="5546" y="2029"/>
                <a:ext cx="220" cy="740"/>
              </a:xfrm>
              <a:custGeom>
                <a:avLst/>
                <a:gdLst>
                  <a:gd name="T0" fmla="*/ 220 w 220"/>
                  <a:gd name="T1" fmla="*/ 678 h 740"/>
                  <a:gd name="T2" fmla="*/ 0 w 220"/>
                  <a:gd name="T3" fmla="*/ 678 h 740"/>
                  <a:gd name="T4" fmla="*/ 0 w 220"/>
                  <a:gd name="T5" fmla="*/ 740 h 740"/>
                  <a:gd name="T6" fmla="*/ 220 w 220"/>
                  <a:gd name="T7" fmla="*/ 740 h 740"/>
                  <a:gd name="T8" fmla="*/ 220 w 220"/>
                  <a:gd name="T9" fmla="*/ 678 h 740"/>
                  <a:gd name="T10" fmla="*/ 220 w 220"/>
                  <a:gd name="T11" fmla="*/ 580 h 740"/>
                  <a:gd name="T12" fmla="*/ 0 w 220"/>
                  <a:gd name="T13" fmla="*/ 580 h 740"/>
                  <a:gd name="T14" fmla="*/ 0 w 220"/>
                  <a:gd name="T15" fmla="*/ 644 h 740"/>
                  <a:gd name="T16" fmla="*/ 220 w 220"/>
                  <a:gd name="T17" fmla="*/ 644 h 740"/>
                  <a:gd name="T18" fmla="*/ 220 w 220"/>
                  <a:gd name="T19" fmla="*/ 580 h 740"/>
                  <a:gd name="T20" fmla="*/ 220 w 220"/>
                  <a:gd name="T21" fmla="*/ 484 h 740"/>
                  <a:gd name="T22" fmla="*/ 0 w 220"/>
                  <a:gd name="T23" fmla="*/ 484 h 740"/>
                  <a:gd name="T24" fmla="*/ 0 w 220"/>
                  <a:gd name="T25" fmla="*/ 547 h 740"/>
                  <a:gd name="T26" fmla="*/ 220 w 220"/>
                  <a:gd name="T27" fmla="*/ 547 h 740"/>
                  <a:gd name="T28" fmla="*/ 220 w 220"/>
                  <a:gd name="T29" fmla="*/ 484 h 740"/>
                  <a:gd name="T30" fmla="*/ 220 w 220"/>
                  <a:gd name="T31" fmla="*/ 387 h 740"/>
                  <a:gd name="T32" fmla="*/ 0 w 220"/>
                  <a:gd name="T33" fmla="*/ 387 h 740"/>
                  <a:gd name="T34" fmla="*/ 0 w 220"/>
                  <a:gd name="T35" fmla="*/ 451 h 740"/>
                  <a:gd name="T36" fmla="*/ 220 w 220"/>
                  <a:gd name="T37" fmla="*/ 451 h 740"/>
                  <a:gd name="T38" fmla="*/ 220 w 220"/>
                  <a:gd name="T39" fmla="*/ 387 h 740"/>
                  <a:gd name="T40" fmla="*/ 220 w 220"/>
                  <a:gd name="T41" fmla="*/ 291 h 740"/>
                  <a:gd name="T42" fmla="*/ 0 w 220"/>
                  <a:gd name="T43" fmla="*/ 291 h 740"/>
                  <a:gd name="T44" fmla="*/ 0 w 220"/>
                  <a:gd name="T45" fmla="*/ 353 h 740"/>
                  <a:gd name="T46" fmla="*/ 220 w 220"/>
                  <a:gd name="T47" fmla="*/ 353 h 740"/>
                  <a:gd name="T48" fmla="*/ 220 w 220"/>
                  <a:gd name="T49" fmla="*/ 291 h 740"/>
                  <a:gd name="T50" fmla="*/ 220 w 220"/>
                  <a:gd name="T51" fmla="*/ 194 h 740"/>
                  <a:gd name="T52" fmla="*/ 0 w 220"/>
                  <a:gd name="T53" fmla="*/ 194 h 740"/>
                  <a:gd name="T54" fmla="*/ 0 w 220"/>
                  <a:gd name="T55" fmla="*/ 258 h 740"/>
                  <a:gd name="T56" fmla="*/ 220 w 220"/>
                  <a:gd name="T57" fmla="*/ 258 h 740"/>
                  <a:gd name="T58" fmla="*/ 220 w 220"/>
                  <a:gd name="T59" fmla="*/ 194 h 740"/>
                  <a:gd name="T60" fmla="*/ 220 w 220"/>
                  <a:gd name="T61" fmla="*/ 98 h 740"/>
                  <a:gd name="T62" fmla="*/ 0 w 220"/>
                  <a:gd name="T63" fmla="*/ 98 h 740"/>
                  <a:gd name="T64" fmla="*/ 0 w 220"/>
                  <a:gd name="T65" fmla="*/ 160 h 740"/>
                  <a:gd name="T66" fmla="*/ 220 w 220"/>
                  <a:gd name="T67" fmla="*/ 160 h 740"/>
                  <a:gd name="T68" fmla="*/ 220 w 220"/>
                  <a:gd name="T69" fmla="*/ 98 h 740"/>
                  <a:gd name="T70" fmla="*/ 220 w 220"/>
                  <a:gd name="T71" fmla="*/ 0 h 740"/>
                  <a:gd name="T72" fmla="*/ 0 w 220"/>
                  <a:gd name="T73" fmla="*/ 0 h 740"/>
                  <a:gd name="T74" fmla="*/ 0 w 220"/>
                  <a:gd name="T75" fmla="*/ 64 h 740"/>
                  <a:gd name="T76" fmla="*/ 220 w 220"/>
                  <a:gd name="T77" fmla="*/ 64 h 740"/>
                  <a:gd name="T78" fmla="*/ 220 w 220"/>
                  <a:gd name="T79"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740">
                    <a:moveTo>
                      <a:pt x="220" y="678"/>
                    </a:moveTo>
                    <a:lnTo>
                      <a:pt x="0" y="678"/>
                    </a:lnTo>
                    <a:lnTo>
                      <a:pt x="0" y="740"/>
                    </a:lnTo>
                    <a:lnTo>
                      <a:pt x="220" y="740"/>
                    </a:lnTo>
                    <a:lnTo>
                      <a:pt x="220" y="678"/>
                    </a:lnTo>
                    <a:close/>
                    <a:moveTo>
                      <a:pt x="220" y="580"/>
                    </a:moveTo>
                    <a:lnTo>
                      <a:pt x="0" y="580"/>
                    </a:lnTo>
                    <a:lnTo>
                      <a:pt x="0" y="644"/>
                    </a:lnTo>
                    <a:lnTo>
                      <a:pt x="220" y="644"/>
                    </a:lnTo>
                    <a:lnTo>
                      <a:pt x="220" y="580"/>
                    </a:lnTo>
                    <a:close/>
                    <a:moveTo>
                      <a:pt x="220" y="484"/>
                    </a:moveTo>
                    <a:lnTo>
                      <a:pt x="0" y="484"/>
                    </a:lnTo>
                    <a:lnTo>
                      <a:pt x="0" y="547"/>
                    </a:lnTo>
                    <a:lnTo>
                      <a:pt x="220" y="547"/>
                    </a:lnTo>
                    <a:lnTo>
                      <a:pt x="220" y="484"/>
                    </a:lnTo>
                    <a:close/>
                    <a:moveTo>
                      <a:pt x="220" y="387"/>
                    </a:moveTo>
                    <a:lnTo>
                      <a:pt x="0" y="387"/>
                    </a:lnTo>
                    <a:lnTo>
                      <a:pt x="0" y="451"/>
                    </a:lnTo>
                    <a:lnTo>
                      <a:pt x="220" y="451"/>
                    </a:lnTo>
                    <a:lnTo>
                      <a:pt x="220" y="387"/>
                    </a:lnTo>
                    <a:close/>
                    <a:moveTo>
                      <a:pt x="220" y="291"/>
                    </a:moveTo>
                    <a:lnTo>
                      <a:pt x="0" y="291"/>
                    </a:lnTo>
                    <a:lnTo>
                      <a:pt x="0" y="353"/>
                    </a:lnTo>
                    <a:lnTo>
                      <a:pt x="220" y="353"/>
                    </a:lnTo>
                    <a:lnTo>
                      <a:pt x="220" y="291"/>
                    </a:lnTo>
                    <a:close/>
                    <a:moveTo>
                      <a:pt x="220" y="194"/>
                    </a:moveTo>
                    <a:lnTo>
                      <a:pt x="0" y="194"/>
                    </a:lnTo>
                    <a:lnTo>
                      <a:pt x="0" y="258"/>
                    </a:lnTo>
                    <a:lnTo>
                      <a:pt x="220" y="258"/>
                    </a:lnTo>
                    <a:lnTo>
                      <a:pt x="220" y="194"/>
                    </a:lnTo>
                    <a:close/>
                    <a:moveTo>
                      <a:pt x="220" y="98"/>
                    </a:moveTo>
                    <a:lnTo>
                      <a:pt x="0" y="98"/>
                    </a:lnTo>
                    <a:lnTo>
                      <a:pt x="0" y="160"/>
                    </a:lnTo>
                    <a:lnTo>
                      <a:pt x="220" y="160"/>
                    </a:lnTo>
                    <a:lnTo>
                      <a:pt x="220" y="98"/>
                    </a:lnTo>
                    <a:close/>
                    <a:moveTo>
                      <a:pt x="220" y="0"/>
                    </a:moveTo>
                    <a:lnTo>
                      <a:pt x="0" y="0"/>
                    </a:lnTo>
                    <a:lnTo>
                      <a:pt x="0" y="64"/>
                    </a:lnTo>
                    <a:lnTo>
                      <a:pt x="220" y="64"/>
                    </a:lnTo>
                    <a:lnTo>
                      <a:pt x="22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5" name="Freeform 66"/>
              <p:cNvSpPr>
                <a:spLocks noEditPoints="1"/>
              </p:cNvSpPr>
              <p:nvPr/>
            </p:nvSpPr>
            <p:spPr bwMode="auto">
              <a:xfrm>
                <a:off x="5546" y="2029"/>
                <a:ext cx="220" cy="740"/>
              </a:xfrm>
              <a:custGeom>
                <a:avLst/>
                <a:gdLst>
                  <a:gd name="T0" fmla="*/ 220 w 220"/>
                  <a:gd name="T1" fmla="*/ 678 h 740"/>
                  <a:gd name="T2" fmla="*/ 0 w 220"/>
                  <a:gd name="T3" fmla="*/ 678 h 740"/>
                  <a:gd name="T4" fmla="*/ 0 w 220"/>
                  <a:gd name="T5" fmla="*/ 740 h 740"/>
                  <a:gd name="T6" fmla="*/ 220 w 220"/>
                  <a:gd name="T7" fmla="*/ 740 h 740"/>
                  <a:gd name="T8" fmla="*/ 220 w 220"/>
                  <a:gd name="T9" fmla="*/ 678 h 740"/>
                  <a:gd name="T10" fmla="*/ 220 w 220"/>
                  <a:gd name="T11" fmla="*/ 580 h 740"/>
                  <a:gd name="T12" fmla="*/ 0 w 220"/>
                  <a:gd name="T13" fmla="*/ 580 h 740"/>
                  <a:gd name="T14" fmla="*/ 0 w 220"/>
                  <a:gd name="T15" fmla="*/ 644 h 740"/>
                  <a:gd name="T16" fmla="*/ 220 w 220"/>
                  <a:gd name="T17" fmla="*/ 644 h 740"/>
                  <a:gd name="T18" fmla="*/ 220 w 220"/>
                  <a:gd name="T19" fmla="*/ 580 h 740"/>
                  <a:gd name="T20" fmla="*/ 220 w 220"/>
                  <a:gd name="T21" fmla="*/ 484 h 740"/>
                  <a:gd name="T22" fmla="*/ 0 w 220"/>
                  <a:gd name="T23" fmla="*/ 484 h 740"/>
                  <a:gd name="T24" fmla="*/ 0 w 220"/>
                  <a:gd name="T25" fmla="*/ 547 h 740"/>
                  <a:gd name="T26" fmla="*/ 220 w 220"/>
                  <a:gd name="T27" fmla="*/ 547 h 740"/>
                  <a:gd name="T28" fmla="*/ 220 w 220"/>
                  <a:gd name="T29" fmla="*/ 484 h 740"/>
                  <a:gd name="T30" fmla="*/ 220 w 220"/>
                  <a:gd name="T31" fmla="*/ 387 h 740"/>
                  <a:gd name="T32" fmla="*/ 0 w 220"/>
                  <a:gd name="T33" fmla="*/ 387 h 740"/>
                  <a:gd name="T34" fmla="*/ 0 w 220"/>
                  <a:gd name="T35" fmla="*/ 451 h 740"/>
                  <a:gd name="T36" fmla="*/ 220 w 220"/>
                  <a:gd name="T37" fmla="*/ 451 h 740"/>
                  <a:gd name="T38" fmla="*/ 220 w 220"/>
                  <a:gd name="T39" fmla="*/ 387 h 740"/>
                  <a:gd name="T40" fmla="*/ 220 w 220"/>
                  <a:gd name="T41" fmla="*/ 291 h 740"/>
                  <a:gd name="T42" fmla="*/ 0 w 220"/>
                  <a:gd name="T43" fmla="*/ 291 h 740"/>
                  <a:gd name="T44" fmla="*/ 0 w 220"/>
                  <a:gd name="T45" fmla="*/ 353 h 740"/>
                  <a:gd name="T46" fmla="*/ 220 w 220"/>
                  <a:gd name="T47" fmla="*/ 353 h 740"/>
                  <a:gd name="T48" fmla="*/ 220 w 220"/>
                  <a:gd name="T49" fmla="*/ 291 h 740"/>
                  <a:gd name="T50" fmla="*/ 220 w 220"/>
                  <a:gd name="T51" fmla="*/ 194 h 740"/>
                  <a:gd name="T52" fmla="*/ 0 w 220"/>
                  <a:gd name="T53" fmla="*/ 194 h 740"/>
                  <a:gd name="T54" fmla="*/ 0 w 220"/>
                  <a:gd name="T55" fmla="*/ 258 h 740"/>
                  <a:gd name="T56" fmla="*/ 220 w 220"/>
                  <a:gd name="T57" fmla="*/ 258 h 740"/>
                  <a:gd name="T58" fmla="*/ 220 w 220"/>
                  <a:gd name="T59" fmla="*/ 194 h 740"/>
                  <a:gd name="T60" fmla="*/ 220 w 220"/>
                  <a:gd name="T61" fmla="*/ 98 h 740"/>
                  <a:gd name="T62" fmla="*/ 0 w 220"/>
                  <a:gd name="T63" fmla="*/ 98 h 740"/>
                  <a:gd name="T64" fmla="*/ 0 w 220"/>
                  <a:gd name="T65" fmla="*/ 160 h 740"/>
                  <a:gd name="T66" fmla="*/ 220 w 220"/>
                  <a:gd name="T67" fmla="*/ 160 h 740"/>
                  <a:gd name="T68" fmla="*/ 220 w 220"/>
                  <a:gd name="T69" fmla="*/ 98 h 740"/>
                  <a:gd name="T70" fmla="*/ 220 w 220"/>
                  <a:gd name="T71" fmla="*/ 0 h 740"/>
                  <a:gd name="T72" fmla="*/ 0 w 220"/>
                  <a:gd name="T73" fmla="*/ 0 h 740"/>
                  <a:gd name="T74" fmla="*/ 0 w 220"/>
                  <a:gd name="T75" fmla="*/ 64 h 740"/>
                  <a:gd name="T76" fmla="*/ 220 w 220"/>
                  <a:gd name="T77" fmla="*/ 64 h 740"/>
                  <a:gd name="T78" fmla="*/ 220 w 220"/>
                  <a:gd name="T79"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740">
                    <a:moveTo>
                      <a:pt x="220" y="678"/>
                    </a:moveTo>
                    <a:lnTo>
                      <a:pt x="0" y="678"/>
                    </a:lnTo>
                    <a:lnTo>
                      <a:pt x="0" y="740"/>
                    </a:lnTo>
                    <a:lnTo>
                      <a:pt x="220" y="740"/>
                    </a:lnTo>
                    <a:lnTo>
                      <a:pt x="220" y="678"/>
                    </a:lnTo>
                    <a:moveTo>
                      <a:pt x="220" y="580"/>
                    </a:moveTo>
                    <a:lnTo>
                      <a:pt x="0" y="580"/>
                    </a:lnTo>
                    <a:lnTo>
                      <a:pt x="0" y="644"/>
                    </a:lnTo>
                    <a:lnTo>
                      <a:pt x="220" y="644"/>
                    </a:lnTo>
                    <a:lnTo>
                      <a:pt x="220" y="580"/>
                    </a:lnTo>
                    <a:moveTo>
                      <a:pt x="220" y="484"/>
                    </a:moveTo>
                    <a:lnTo>
                      <a:pt x="0" y="484"/>
                    </a:lnTo>
                    <a:lnTo>
                      <a:pt x="0" y="547"/>
                    </a:lnTo>
                    <a:lnTo>
                      <a:pt x="220" y="547"/>
                    </a:lnTo>
                    <a:lnTo>
                      <a:pt x="220" y="484"/>
                    </a:lnTo>
                    <a:moveTo>
                      <a:pt x="220" y="387"/>
                    </a:moveTo>
                    <a:lnTo>
                      <a:pt x="0" y="387"/>
                    </a:lnTo>
                    <a:lnTo>
                      <a:pt x="0" y="451"/>
                    </a:lnTo>
                    <a:lnTo>
                      <a:pt x="220" y="451"/>
                    </a:lnTo>
                    <a:lnTo>
                      <a:pt x="220" y="387"/>
                    </a:lnTo>
                    <a:moveTo>
                      <a:pt x="220" y="291"/>
                    </a:moveTo>
                    <a:lnTo>
                      <a:pt x="0" y="291"/>
                    </a:lnTo>
                    <a:lnTo>
                      <a:pt x="0" y="353"/>
                    </a:lnTo>
                    <a:lnTo>
                      <a:pt x="220" y="353"/>
                    </a:lnTo>
                    <a:lnTo>
                      <a:pt x="220" y="291"/>
                    </a:lnTo>
                    <a:moveTo>
                      <a:pt x="220" y="194"/>
                    </a:moveTo>
                    <a:lnTo>
                      <a:pt x="0" y="194"/>
                    </a:lnTo>
                    <a:lnTo>
                      <a:pt x="0" y="258"/>
                    </a:lnTo>
                    <a:lnTo>
                      <a:pt x="220" y="258"/>
                    </a:lnTo>
                    <a:lnTo>
                      <a:pt x="220" y="194"/>
                    </a:lnTo>
                    <a:moveTo>
                      <a:pt x="220" y="98"/>
                    </a:moveTo>
                    <a:lnTo>
                      <a:pt x="0" y="98"/>
                    </a:lnTo>
                    <a:lnTo>
                      <a:pt x="0" y="160"/>
                    </a:lnTo>
                    <a:lnTo>
                      <a:pt x="220" y="160"/>
                    </a:lnTo>
                    <a:lnTo>
                      <a:pt x="220" y="98"/>
                    </a:lnTo>
                    <a:moveTo>
                      <a:pt x="220" y="0"/>
                    </a:moveTo>
                    <a:lnTo>
                      <a:pt x="0" y="0"/>
                    </a:lnTo>
                    <a:lnTo>
                      <a:pt x="0" y="64"/>
                    </a:lnTo>
                    <a:lnTo>
                      <a:pt x="220" y="64"/>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6" name="Rectangle 67"/>
              <p:cNvSpPr>
                <a:spLocks noChangeArrowheads="1"/>
              </p:cNvSpPr>
              <p:nvPr/>
            </p:nvSpPr>
            <p:spPr bwMode="auto">
              <a:xfrm>
                <a:off x="5546" y="1996"/>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7" name="Rectangle 68"/>
              <p:cNvSpPr>
                <a:spLocks noChangeArrowheads="1"/>
              </p:cNvSpPr>
              <p:nvPr/>
            </p:nvSpPr>
            <p:spPr bwMode="auto">
              <a:xfrm>
                <a:off x="5546" y="1996"/>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8" name="Freeform 69"/>
              <p:cNvSpPr>
                <a:spLocks/>
              </p:cNvSpPr>
              <p:nvPr/>
            </p:nvSpPr>
            <p:spPr bwMode="auto">
              <a:xfrm>
                <a:off x="5546" y="2093"/>
                <a:ext cx="220" cy="34"/>
              </a:xfrm>
              <a:custGeom>
                <a:avLst/>
                <a:gdLst>
                  <a:gd name="T0" fmla="*/ 220 w 220"/>
                  <a:gd name="T1" fmla="*/ 0 h 34"/>
                  <a:gd name="T2" fmla="*/ 0 w 220"/>
                  <a:gd name="T3" fmla="*/ 0 h 34"/>
                  <a:gd name="T4" fmla="*/ 0 w 220"/>
                  <a:gd name="T5" fmla="*/ 6 h 34"/>
                  <a:gd name="T6" fmla="*/ 0 w 220"/>
                  <a:gd name="T7" fmla="*/ 34 h 34"/>
                  <a:gd name="T8" fmla="*/ 220 w 220"/>
                  <a:gd name="T9" fmla="*/ 34 h 34"/>
                  <a:gd name="T10" fmla="*/ 220 w 220"/>
                  <a:gd name="T11" fmla="*/ 0 h 34"/>
                </a:gdLst>
                <a:ahLst/>
                <a:cxnLst>
                  <a:cxn ang="0">
                    <a:pos x="T0" y="T1"/>
                  </a:cxn>
                  <a:cxn ang="0">
                    <a:pos x="T2" y="T3"/>
                  </a:cxn>
                  <a:cxn ang="0">
                    <a:pos x="T4" y="T5"/>
                  </a:cxn>
                  <a:cxn ang="0">
                    <a:pos x="T6" y="T7"/>
                  </a:cxn>
                  <a:cxn ang="0">
                    <a:pos x="T8" y="T9"/>
                  </a:cxn>
                  <a:cxn ang="0">
                    <a:pos x="T10" y="T11"/>
                  </a:cxn>
                </a:cxnLst>
                <a:rect l="0" t="0" r="r" b="b"/>
                <a:pathLst>
                  <a:path w="220" h="34">
                    <a:moveTo>
                      <a:pt x="220" y="0"/>
                    </a:moveTo>
                    <a:lnTo>
                      <a:pt x="0" y="0"/>
                    </a:lnTo>
                    <a:lnTo>
                      <a:pt x="0" y="6"/>
                    </a:lnTo>
                    <a:lnTo>
                      <a:pt x="0" y="34"/>
                    </a:lnTo>
                    <a:lnTo>
                      <a:pt x="220" y="34"/>
                    </a:lnTo>
                    <a:lnTo>
                      <a:pt x="22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9" name="Freeform 70"/>
              <p:cNvSpPr>
                <a:spLocks/>
              </p:cNvSpPr>
              <p:nvPr/>
            </p:nvSpPr>
            <p:spPr bwMode="auto">
              <a:xfrm>
                <a:off x="5546" y="2093"/>
                <a:ext cx="220" cy="34"/>
              </a:xfrm>
              <a:custGeom>
                <a:avLst/>
                <a:gdLst>
                  <a:gd name="T0" fmla="*/ 220 w 220"/>
                  <a:gd name="T1" fmla="*/ 0 h 34"/>
                  <a:gd name="T2" fmla="*/ 0 w 220"/>
                  <a:gd name="T3" fmla="*/ 0 h 34"/>
                  <a:gd name="T4" fmla="*/ 0 w 220"/>
                  <a:gd name="T5" fmla="*/ 6 h 34"/>
                  <a:gd name="T6" fmla="*/ 0 w 220"/>
                  <a:gd name="T7" fmla="*/ 34 h 34"/>
                  <a:gd name="T8" fmla="*/ 220 w 220"/>
                  <a:gd name="T9" fmla="*/ 34 h 34"/>
                  <a:gd name="T10" fmla="*/ 220 w 220"/>
                  <a:gd name="T11" fmla="*/ 0 h 34"/>
                </a:gdLst>
                <a:ahLst/>
                <a:cxnLst>
                  <a:cxn ang="0">
                    <a:pos x="T0" y="T1"/>
                  </a:cxn>
                  <a:cxn ang="0">
                    <a:pos x="T2" y="T3"/>
                  </a:cxn>
                  <a:cxn ang="0">
                    <a:pos x="T4" y="T5"/>
                  </a:cxn>
                  <a:cxn ang="0">
                    <a:pos x="T6" y="T7"/>
                  </a:cxn>
                  <a:cxn ang="0">
                    <a:pos x="T8" y="T9"/>
                  </a:cxn>
                  <a:cxn ang="0">
                    <a:pos x="T10" y="T11"/>
                  </a:cxn>
                </a:cxnLst>
                <a:rect l="0" t="0" r="r" b="b"/>
                <a:pathLst>
                  <a:path w="220" h="34">
                    <a:moveTo>
                      <a:pt x="220" y="0"/>
                    </a:moveTo>
                    <a:lnTo>
                      <a:pt x="0" y="0"/>
                    </a:lnTo>
                    <a:lnTo>
                      <a:pt x="0" y="6"/>
                    </a:lnTo>
                    <a:lnTo>
                      <a:pt x="0" y="34"/>
                    </a:lnTo>
                    <a:lnTo>
                      <a:pt x="220" y="34"/>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0" name="Rectangle 71"/>
              <p:cNvSpPr>
                <a:spLocks noChangeArrowheads="1"/>
              </p:cNvSpPr>
              <p:nvPr/>
            </p:nvSpPr>
            <p:spPr bwMode="auto">
              <a:xfrm>
                <a:off x="5546" y="2189"/>
                <a:ext cx="220" cy="3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1" name="Rectangle 72"/>
              <p:cNvSpPr>
                <a:spLocks noChangeArrowheads="1"/>
              </p:cNvSpPr>
              <p:nvPr/>
            </p:nvSpPr>
            <p:spPr bwMode="auto">
              <a:xfrm>
                <a:off x="5546" y="2189"/>
                <a:ext cx="220"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2" name="Rectangle 73"/>
              <p:cNvSpPr>
                <a:spLocks noChangeArrowheads="1"/>
              </p:cNvSpPr>
              <p:nvPr/>
            </p:nvSpPr>
            <p:spPr bwMode="auto">
              <a:xfrm>
                <a:off x="5546" y="2287"/>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3" name="Rectangle 74"/>
              <p:cNvSpPr>
                <a:spLocks noChangeArrowheads="1"/>
              </p:cNvSpPr>
              <p:nvPr/>
            </p:nvSpPr>
            <p:spPr bwMode="auto">
              <a:xfrm>
                <a:off x="5546" y="2287"/>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4" name="Rectangle 75"/>
              <p:cNvSpPr>
                <a:spLocks noChangeArrowheads="1"/>
              </p:cNvSpPr>
              <p:nvPr/>
            </p:nvSpPr>
            <p:spPr bwMode="auto">
              <a:xfrm>
                <a:off x="5546" y="2382"/>
                <a:ext cx="220" cy="3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5" name="Rectangle 76"/>
              <p:cNvSpPr>
                <a:spLocks noChangeArrowheads="1"/>
              </p:cNvSpPr>
              <p:nvPr/>
            </p:nvSpPr>
            <p:spPr bwMode="auto">
              <a:xfrm>
                <a:off x="5546" y="2382"/>
                <a:ext cx="220"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6" name="Rectangle 77"/>
              <p:cNvSpPr>
                <a:spLocks noChangeArrowheads="1"/>
              </p:cNvSpPr>
              <p:nvPr/>
            </p:nvSpPr>
            <p:spPr bwMode="auto">
              <a:xfrm>
                <a:off x="5546" y="2480"/>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7" name="Rectangle 78"/>
              <p:cNvSpPr>
                <a:spLocks noChangeArrowheads="1"/>
              </p:cNvSpPr>
              <p:nvPr/>
            </p:nvSpPr>
            <p:spPr bwMode="auto">
              <a:xfrm>
                <a:off x="5546" y="2480"/>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8" name="Rectangle 79"/>
              <p:cNvSpPr>
                <a:spLocks noChangeArrowheads="1"/>
              </p:cNvSpPr>
              <p:nvPr/>
            </p:nvSpPr>
            <p:spPr bwMode="auto">
              <a:xfrm>
                <a:off x="5546" y="2576"/>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9" name="Rectangle 80"/>
              <p:cNvSpPr>
                <a:spLocks noChangeArrowheads="1"/>
              </p:cNvSpPr>
              <p:nvPr/>
            </p:nvSpPr>
            <p:spPr bwMode="auto">
              <a:xfrm>
                <a:off x="5546" y="2576"/>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0" name="Rectangle 81"/>
              <p:cNvSpPr>
                <a:spLocks noChangeArrowheads="1"/>
              </p:cNvSpPr>
              <p:nvPr/>
            </p:nvSpPr>
            <p:spPr bwMode="auto">
              <a:xfrm>
                <a:off x="5546" y="2673"/>
                <a:ext cx="220" cy="3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1" name="Rectangle 82"/>
              <p:cNvSpPr>
                <a:spLocks noChangeArrowheads="1"/>
              </p:cNvSpPr>
              <p:nvPr/>
            </p:nvSpPr>
            <p:spPr bwMode="auto">
              <a:xfrm>
                <a:off x="5546" y="2673"/>
                <a:ext cx="220"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2" name="Rectangle 83"/>
              <p:cNvSpPr>
                <a:spLocks noChangeArrowheads="1"/>
              </p:cNvSpPr>
              <p:nvPr/>
            </p:nvSpPr>
            <p:spPr bwMode="auto">
              <a:xfrm>
                <a:off x="5546" y="2802"/>
                <a:ext cx="220" cy="29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3" name="Rectangle 84"/>
              <p:cNvSpPr>
                <a:spLocks noChangeArrowheads="1"/>
              </p:cNvSpPr>
              <p:nvPr/>
            </p:nvSpPr>
            <p:spPr bwMode="auto">
              <a:xfrm>
                <a:off x="5546" y="2802"/>
                <a:ext cx="22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4" name="Rectangle 85"/>
              <p:cNvSpPr>
                <a:spLocks noChangeArrowheads="1"/>
              </p:cNvSpPr>
              <p:nvPr/>
            </p:nvSpPr>
            <p:spPr bwMode="auto">
              <a:xfrm>
                <a:off x="5546" y="2769"/>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5" name="Rectangle 86"/>
              <p:cNvSpPr>
                <a:spLocks noChangeArrowheads="1"/>
              </p:cNvSpPr>
              <p:nvPr/>
            </p:nvSpPr>
            <p:spPr bwMode="auto">
              <a:xfrm>
                <a:off x="5546" y="2769"/>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6" name="Freeform 87"/>
              <p:cNvSpPr>
                <a:spLocks/>
              </p:cNvSpPr>
              <p:nvPr/>
            </p:nvSpPr>
            <p:spPr bwMode="auto">
              <a:xfrm>
                <a:off x="4845" y="2348"/>
                <a:ext cx="127" cy="130"/>
              </a:xfrm>
              <a:custGeom>
                <a:avLst/>
                <a:gdLst>
                  <a:gd name="T0" fmla="*/ 127 w 127"/>
                  <a:gd name="T1" fmla="*/ 34 h 130"/>
                  <a:gd name="T2" fmla="*/ 38 w 127"/>
                  <a:gd name="T3" fmla="*/ 130 h 130"/>
                  <a:gd name="T4" fmla="*/ 0 w 127"/>
                  <a:gd name="T5" fmla="*/ 96 h 130"/>
                  <a:gd name="T6" fmla="*/ 88 w 127"/>
                  <a:gd name="T7" fmla="*/ 0 h 130"/>
                  <a:gd name="T8" fmla="*/ 127 w 127"/>
                  <a:gd name="T9" fmla="*/ 34 h 130"/>
                </a:gdLst>
                <a:ahLst/>
                <a:cxnLst>
                  <a:cxn ang="0">
                    <a:pos x="T0" y="T1"/>
                  </a:cxn>
                  <a:cxn ang="0">
                    <a:pos x="T2" y="T3"/>
                  </a:cxn>
                  <a:cxn ang="0">
                    <a:pos x="T4" y="T5"/>
                  </a:cxn>
                  <a:cxn ang="0">
                    <a:pos x="T6" y="T7"/>
                  </a:cxn>
                  <a:cxn ang="0">
                    <a:pos x="T8" y="T9"/>
                  </a:cxn>
                </a:cxnLst>
                <a:rect l="0" t="0" r="r" b="b"/>
                <a:pathLst>
                  <a:path w="127" h="130">
                    <a:moveTo>
                      <a:pt x="127" y="34"/>
                    </a:moveTo>
                    <a:lnTo>
                      <a:pt x="38" y="130"/>
                    </a:lnTo>
                    <a:lnTo>
                      <a:pt x="0" y="96"/>
                    </a:lnTo>
                    <a:lnTo>
                      <a:pt x="88" y="0"/>
                    </a:lnTo>
                    <a:lnTo>
                      <a:pt x="127" y="3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7" name="Freeform 88"/>
              <p:cNvSpPr>
                <a:spLocks/>
              </p:cNvSpPr>
              <p:nvPr/>
            </p:nvSpPr>
            <p:spPr bwMode="auto">
              <a:xfrm>
                <a:off x="4845" y="2348"/>
                <a:ext cx="127" cy="130"/>
              </a:xfrm>
              <a:custGeom>
                <a:avLst/>
                <a:gdLst>
                  <a:gd name="T0" fmla="*/ 127 w 127"/>
                  <a:gd name="T1" fmla="*/ 34 h 130"/>
                  <a:gd name="T2" fmla="*/ 38 w 127"/>
                  <a:gd name="T3" fmla="*/ 130 h 130"/>
                  <a:gd name="T4" fmla="*/ 0 w 127"/>
                  <a:gd name="T5" fmla="*/ 96 h 130"/>
                  <a:gd name="T6" fmla="*/ 88 w 127"/>
                  <a:gd name="T7" fmla="*/ 0 h 130"/>
                  <a:gd name="T8" fmla="*/ 127 w 127"/>
                  <a:gd name="T9" fmla="*/ 34 h 130"/>
                </a:gdLst>
                <a:ahLst/>
                <a:cxnLst>
                  <a:cxn ang="0">
                    <a:pos x="T0" y="T1"/>
                  </a:cxn>
                  <a:cxn ang="0">
                    <a:pos x="T2" y="T3"/>
                  </a:cxn>
                  <a:cxn ang="0">
                    <a:pos x="T4" y="T5"/>
                  </a:cxn>
                  <a:cxn ang="0">
                    <a:pos x="T6" y="T7"/>
                  </a:cxn>
                  <a:cxn ang="0">
                    <a:pos x="T8" y="T9"/>
                  </a:cxn>
                </a:cxnLst>
                <a:rect l="0" t="0" r="r" b="b"/>
                <a:pathLst>
                  <a:path w="127" h="130">
                    <a:moveTo>
                      <a:pt x="127" y="34"/>
                    </a:moveTo>
                    <a:lnTo>
                      <a:pt x="38" y="130"/>
                    </a:lnTo>
                    <a:lnTo>
                      <a:pt x="0" y="96"/>
                    </a:lnTo>
                    <a:lnTo>
                      <a:pt x="88" y="0"/>
                    </a:lnTo>
                    <a:lnTo>
                      <a:pt x="127"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8" name="Freeform 89"/>
              <p:cNvSpPr>
                <a:spLocks/>
              </p:cNvSpPr>
              <p:nvPr/>
            </p:nvSpPr>
            <p:spPr bwMode="auto">
              <a:xfrm>
                <a:off x="4933" y="2316"/>
                <a:ext cx="67" cy="66"/>
              </a:xfrm>
              <a:custGeom>
                <a:avLst/>
                <a:gdLst>
                  <a:gd name="T0" fmla="*/ 40 w 48"/>
                  <a:gd name="T1" fmla="*/ 33 h 48"/>
                  <a:gd name="T2" fmla="*/ 41 w 48"/>
                  <a:gd name="T3" fmla="*/ 33 h 48"/>
                  <a:gd name="T4" fmla="*/ 40 w 48"/>
                  <a:gd name="T5" fmla="*/ 7 h 48"/>
                  <a:gd name="T6" fmla="*/ 14 w 48"/>
                  <a:gd name="T7" fmla="*/ 8 h 48"/>
                  <a:gd name="T8" fmla="*/ 13 w 48"/>
                  <a:gd name="T9" fmla="*/ 9 h 48"/>
                  <a:gd name="T10" fmla="*/ 13 w 48"/>
                  <a:gd name="T11" fmla="*/ 9 h 48"/>
                  <a:gd name="T12" fmla="*/ 0 w 48"/>
                  <a:gd name="T13" fmla="*/ 23 h 48"/>
                  <a:gd name="T14" fmla="*/ 27 w 48"/>
                  <a:gd name="T15" fmla="*/ 48 h 48"/>
                  <a:gd name="T16" fmla="*/ 40 w 48"/>
                  <a:gd name="T17" fmla="*/ 34 h 48"/>
                  <a:gd name="T18" fmla="*/ 40 w 48"/>
                  <a:gd name="T19"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0" y="33"/>
                    </a:moveTo>
                    <a:cubicBezTo>
                      <a:pt x="41" y="33"/>
                      <a:pt x="41" y="33"/>
                      <a:pt x="41" y="33"/>
                    </a:cubicBezTo>
                    <a:cubicBezTo>
                      <a:pt x="48" y="25"/>
                      <a:pt x="47" y="14"/>
                      <a:pt x="40" y="7"/>
                    </a:cubicBezTo>
                    <a:cubicBezTo>
                      <a:pt x="32" y="0"/>
                      <a:pt x="21" y="1"/>
                      <a:pt x="14" y="8"/>
                    </a:cubicBezTo>
                    <a:cubicBezTo>
                      <a:pt x="13" y="9"/>
                      <a:pt x="13" y="9"/>
                      <a:pt x="13" y="9"/>
                    </a:cubicBezTo>
                    <a:cubicBezTo>
                      <a:pt x="13" y="9"/>
                      <a:pt x="13" y="9"/>
                      <a:pt x="13" y="9"/>
                    </a:cubicBezTo>
                    <a:cubicBezTo>
                      <a:pt x="0" y="23"/>
                      <a:pt x="0" y="23"/>
                      <a:pt x="0" y="23"/>
                    </a:cubicBezTo>
                    <a:cubicBezTo>
                      <a:pt x="27" y="48"/>
                      <a:pt x="27" y="48"/>
                      <a:pt x="27" y="48"/>
                    </a:cubicBezTo>
                    <a:cubicBezTo>
                      <a:pt x="40" y="34"/>
                      <a:pt x="40" y="34"/>
                      <a:pt x="40" y="34"/>
                    </a:cubicBezTo>
                    <a:lnTo>
                      <a:pt x="4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9" name="Freeform 90"/>
              <p:cNvSpPr>
                <a:spLocks/>
              </p:cNvSpPr>
              <p:nvPr/>
            </p:nvSpPr>
            <p:spPr bwMode="auto">
              <a:xfrm>
                <a:off x="4468" y="3068"/>
                <a:ext cx="470" cy="67"/>
              </a:xfrm>
              <a:custGeom>
                <a:avLst/>
                <a:gdLst>
                  <a:gd name="T0" fmla="*/ 314 w 338"/>
                  <a:gd name="T1" fmla="*/ 0 h 48"/>
                  <a:gd name="T2" fmla="*/ 311 w 338"/>
                  <a:gd name="T3" fmla="*/ 0 h 48"/>
                  <a:gd name="T4" fmla="*/ 311 w 338"/>
                  <a:gd name="T5" fmla="*/ 0 h 48"/>
                  <a:gd name="T6" fmla="*/ 21 w 338"/>
                  <a:gd name="T7" fmla="*/ 0 h 48"/>
                  <a:gd name="T8" fmla="*/ 21 w 338"/>
                  <a:gd name="T9" fmla="*/ 0 h 48"/>
                  <a:gd name="T10" fmla="*/ 0 w 338"/>
                  <a:gd name="T11" fmla="*/ 24 h 48"/>
                  <a:gd name="T12" fmla="*/ 24 w 338"/>
                  <a:gd name="T13" fmla="*/ 48 h 48"/>
                  <a:gd name="T14" fmla="*/ 29 w 338"/>
                  <a:gd name="T15" fmla="*/ 47 h 48"/>
                  <a:gd name="T16" fmla="*/ 309 w 338"/>
                  <a:gd name="T17" fmla="*/ 47 h 48"/>
                  <a:gd name="T18" fmla="*/ 314 w 338"/>
                  <a:gd name="T19" fmla="*/ 48 h 48"/>
                  <a:gd name="T20" fmla="*/ 338 w 338"/>
                  <a:gd name="T21" fmla="*/ 24 h 48"/>
                  <a:gd name="T22" fmla="*/ 314 w 33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8">
                    <a:moveTo>
                      <a:pt x="314" y="0"/>
                    </a:moveTo>
                    <a:cubicBezTo>
                      <a:pt x="313" y="0"/>
                      <a:pt x="312" y="0"/>
                      <a:pt x="311" y="0"/>
                    </a:cubicBezTo>
                    <a:cubicBezTo>
                      <a:pt x="311" y="0"/>
                      <a:pt x="311" y="0"/>
                      <a:pt x="311" y="0"/>
                    </a:cubicBezTo>
                    <a:cubicBezTo>
                      <a:pt x="21" y="0"/>
                      <a:pt x="21" y="0"/>
                      <a:pt x="21" y="0"/>
                    </a:cubicBezTo>
                    <a:cubicBezTo>
                      <a:pt x="21" y="0"/>
                      <a:pt x="21" y="0"/>
                      <a:pt x="21" y="0"/>
                    </a:cubicBezTo>
                    <a:cubicBezTo>
                      <a:pt x="9" y="2"/>
                      <a:pt x="0" y="12"/>
                      <a:pt x="0" y="24"/>
                    </a:cubicBezTo>
                    <a:cubicBezTo>
                      <a:pt x="0" y="37"/>
                      <a:pt x="11" y="48"/>
                      <a:pt x="24" y="48"/>
                    </a:cubicBezTo>
                    <a:cubicBezTo>
                      <a:pt x="26" y="48"/>
                      <a:pt x="27" y="48"/>
                      <a:pt x="29" y="47"/>
                    </a:cubicBezTo>
                    <a:cubicBezTo>
                      <a:pt x="309" y="47"/>
                      <a:pt x="309" y="47"/>
                      <a:pt x="309" y="47"/>
                    </a:cubicBezTo>
                    <a:cubicBezTo>
                      <a:pt x="310" y="48"/>
                      <a:pt x="312" y="48"/>
                      <a:pt x="314" y="48"/>
                    </a:cubicBezTo>
                    <a:cubicBezTo>
                      <a:pt x="327" y="48"/>
                      <a:pt x="338" y="37"/>
                      <a:pt x="338" y="24"/>
                    </a:cubicBezTo>
                    <a:cubicBezTo>
                      <a:pt x="338" y="11"/>
                      <a:pt x="327" y="0"/>
                      <a:pt x="314" y="0"/>
                    </a:cubicBezTo>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0" name="Freeform 91"/>
              <p:cNvSpPr>
                <a:spLocks/>
              </p:cNvSpPr>
              <p:nvPr/>
            </p:nvSpPr>
            <p:spPr bwMode="auto">
              <a:xfrm>
                <a:off x="4742" y="3042"/>
                <a:ext cx="106" cy="60"/>
              </a:xfrm>
              <a:custGeom>
                <a:avLst/>
                <a:gdLst>
                  <a:gd name="T0" fmla="*/ 106 w 106"/>
                  <a:gd name="T1" fmla="*/ 46 h 60"/>
                  <a:gd name="T2" fmla="*/ 60 w 106"/>
                  <a:gd name="T3" fmla="*/ 0 h 60"/>
                  <a:gd name="T4" fmla="*/ 0 w 106"/>
                  <a:gd name="T5" fmla="*/ 0 h 60"/>
                  <a:gd name="T6" fmla="*/ 0 w 106"/>
                  <a:gd name="T7" fmla="*/ 60 h 60"/>
                  <a:gd name="T8" fmla="*/ 106 w 106"/>
                  <a:gd name="T9" fmla="*/ 60 h 60"/>
                  <a:gd name="T10" fmla="*/ 106 w 106"/>
                  <a:gd name="T11" fmla="*/ 46 h 60"/>
                </a:gdLst>
                <a:ahLst/>
                <a:cxnLst>
                  <a:cxn ang="0">
                    <a:pos x="T0" y="T1"/>
                  </a:cxn>
                  <a:cxn ang="0">
                    <a:pos x="T2" y="T3"/>
                  </a:cxn>
                  <a:cxn ang="0">
                    <a:pos x="T4" y="T5"/>
                  </a:cxn>
                  <a:cxn ang="0">
                    <a:pos x="T6" y="T7"/>
                  </a:cxn>
                  <a:cxn ang="0">
                    <a:pos x="T8" y="T9"/>
                  </a:cxn>
                  <a:cxn ang="0">
                    <a:pos x="T10" y="T11"/>
                  </a:cxn>
                </a:cxnLst>
                <a:rect l="0" t="0" r="r" b="b"/>
                <a:pathLst>
                  <a:path w="106" h="60">
                    <a:moveTo>
                      <a:pt x="106" y="46"/>
                    </a:moveTo>
                    <a:lnTo>
                      <a:pt x="60" y="0"/>
                    </a:lnTo>
                    <a:lnTo>
                      <a:pt x="0" y="0"/>
                    </a:lnTo>
                    <a:lnTo>
                      <a:pt x="0" y="60"/>
                    </a:lnTo>
                    <a:lnTo>
                      <a:pt x="106" y="60"/>
                    </a:lnTo>
                    <a:lnTo>
                      <a:pt x="106" y="4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1" name="Rectangle 92"/>
              <p:cNvSpPr>
                <a:spLocks noChangeArrowheads="1"/>
              </p:cNvSpPr>
              <p:nvPr/>
            </p:nvSpPr>
            <p:spPr bwMode="auto">
              <a:xfrm>
                <a:off x="4742" y="2662"/>
                <a:ext cx="60" cy="3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2" name="Rectangle 93"/>
              <p:cNvSpPr>
                <a:spLocks noChangeArrowheads="1"/>
              </p:cNvSpPr>
              <p:nvPr/>
            </p:nvSpPr>
            <p:spPr bwMode="auto">
              <a:xfrm>
                <a:off x="4742" y="2662"/>
                <a:ext cx="6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3" name="Rectangle 94"/>
              <p:cNvSpPr>
                <a:spLocks noChangeArrowheads="1"/>
              </p:cNvSpPr>
              <p:nvPr/>
            </p:nvSpPr>
            <p:spPr bwMode="auto">
              <a:xfrm>
                <a:off x="4616" y="2662"/>
                <a:ext cx="58" cy="3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4" name="Rectangle 95"/>
              <p:cNvSpPr>
                <a:spLocks noChangeArrowheads="1"/>
              </p:cNvSpPr>
              <p:nvPr/>
            </p:nvSpPr>
            <p:spPr bwMode="auto">
              <a:xfrm>
                <a:off x="4616" y="2662"/>
                <a:ext cx="5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5" name="Freeform 96"/>
              <p:cNvSpPr>
                <a:spLocks/>
              </p:cNvSpPr>
              <p:nvPr/>
            </p:nvSpPr>
            <p:spPr bwMode="auto">
              <a:xfrm>
                <a:off x="4616" y="3042"/>
                <a:ext cx="104" cy="60"/>
              </a:xfrm>
              <a:custGeom>
                <a:avLst/>
                <a:gdLst>
                  <a:gd name="T0" fmla="*/ 104 w 104"/>
                  <a:gd name="T1" fmla="*/ 46 h 60"/>
                  <a:gd name="T2" fmla="*/ 59 w 104"/>
                  <a:gd name="T3" fmla="*/ 0 h 60"/>
                  <a:gd name="T4" fmla="*/ 0 w 104"/>
                  <a:gd name="T5" fmla="*/ 0 h 60"/>
                  <a:gd name="T6" fmla="*/ 0 w 104"/>
                  <a:gd name="T7" fmla="*/ 60 h 60"/>
                  <a:gd name="T8" fmla="*/ 104 w 104"/>
                  <a:gd name="T9" fmla="*/ 60 h 60"/>
                  <a:gd name="T10" fmla="*/ 104 w 104"/>
                  <a:gd name="T11" fmla="*/ 46 h 60"/>
                </a:gdLst>
                <a:ahLst/>
                <a:cxnLst>
                  <a:cxn ang="0">
                    <a:pos x="T0" y="T1"/>
                  </a:cxn>
                  <a:cxn ang="0">
                    <a:pos x="T2" y="T3"/>
                  </a:cxn>
                  <a:cxn ang="0">
                    <a:pos x="T4" y="T5"/>
                  </a:cxn>
                  <a:cxn ang="0">
                    <a:pos x="T6" y="T7"/>
                  </a:cxn>
                  <a:cxn ang="0">
                    <a:pos x="T8" y="T9"/>
                  </a:cxn>
                  <a:cxn ang="0">
                    <a:pos x="T10" y="T11"/>
                  </a:cxn>
                </a:cxnLst>
                <a:rect l="0" t="0" r="r" b="b"/>
                <a:pathLst>
                  <a:path w="104" h="60">
                    <a:moveTo>
                      <a:pt x="104" y="46"/>
                    </a:moveTo>
                    <a:lnTo>
                      <a:pt x="59" y="0"/>
                    </a:lnTo>
                    <a:lnTo>
                      <a:pt x="0" y="0"/>
                    </a:lnTo>
                    <a:lnTo>
                      <a:pt x="0" y="60"/>
                    </a:lnTo>
                    <a:lnTo>
                      <a:pt x="104" y="60"/>
                    </a:lnTo>
                    <a:lnTo>
                      <a:pt x="104" y="4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6" name="Freeform 97"/>
              <p:cNvSpPr>
                <a:spLocks/>
              </p:cNvSpPr>
              <p:nvPr/>
            </p:nvSpPr>
            <p:spPr bwMode="auto">
              <a:xfrm>
                <a:off x="5116" y="1161"/>
                <a:ext cx="447" cy="1941"/>
              </a:xfrm>
              <a:custGeom>
                <a:avLst/>
                <a:gdLst>
                  <a:gd name="T0" fmla="*/ 67 w 447"/>
                  <a:gd name="T1" fmla="*/ 1941 h 1941"/>
                  <a:gd name="T2" fmla="*/ 0 w 447"/>
                  <a:gd name="T3" fmla="*/ 1941 h 1941"/>
                  <a:gd name="T4" fmla="*/ 380 w 447"/>
                  <a:gd name="T5" fmla="*/ 0 h 1941"/>
                  <a:gd name="T6" fmla="*/ 447 w 447"/>
                  <a:gd name="T7" fmla="*/ 0 h 1941"/>
                  <a:gd name="T8" fmla="*/ 67 w 447"/>
                  <a:gd name="T9" fmla="*/ 1941 h 1941"/>
                </a:gdLst>
                <a:ahLst/>
                <a:cxnLst>
                  <a:cxn ang="0">
                    <a:pos x="T0" y="T1"/>
                  </a:cxn>
                  <a:cxn ang="0">
                    <a:pos x="T2" y="T3"/>
                  </a:cxn>
                  <a:cxn ang="0">
                    <a:pos x="T4" y="T5"/>
                  </a:cxn>
                  <a:cxn ang="0">
                    <a:pos x="T6" y="T7"/>
                  </a:cxn>
                  <a:cxn ang="0">
                    <a:pos x="T8" y="T9"/>
                  </a:cxn>
                </a:cxnLst>
                <a:rect l="0" t="0" r="r" b="b"/>
                <a:pathLst>
                  <a:path w="447" h="1941">
                    <a:moveTo>
                      <a:pt x="67" y="1941"/>
                    </a:moveTo>
                    <a:lnTo>
                      <a:pt x="0" y="1941"/>
                    </a:lnTo>
                    <a:lnTo>
                      <a:pt x="380" y="0"/>
                    </a:lnTo>
                    <a:lnTo>
                      <a:pt x="447" y="0"/>
                    </a:lnTo>
                    <a:lnTo>
                      <a:pt x="67" y="19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7" name="Freeform 98"/>
              <p:cNvSpPr>
                <a:spLocks/>
              </p:cNvSpPr>
              <p:nvPr/>
            </p:nvSpPr>
            <p:spPr bwMode="auto">
              <a:xfrm>
                <a:off x="5116" y="1161"/>
                <a:ext cx="447" cy="1941"/>
              </a:xfrm>
              <a:custGeom>
                <a:avLst/>
                <a:gdLst>
                  <a:gd name="T0" fmla="*/ 67 w 447"/>
                  <a:gd name="T1" fmla="*/ 1941 h 1941"/>
                  <a:gd name="T2" fmla="*/ 0 w 447"/>
                  <a:gd name="T3" fmla="*/ 1941 h 1941"/>
                  <a:gd name="T4" fmla="*/ 380 w 447"/>
                  <a:gd name="T5" fmla="*/ 0 h 1941"/>
                  <a:gd name="T6" fmla="*/ 447 w 447"/>
                  <a:gd name="T7" fmla="*/ 0 h 1941"/>
                  <a:gd name="T8" fmla="*/ 67 w 447"/>
                  <a:gd name="T9" fmla="*/ 1941 h 1941"/>
                </a:gdLst>
                <a:ahLst/>
                <a:cxnLst>
                  <a:cxn ang="0">
                    <a:pos x="T0" y="T1"/>
                  </a:cxn>
                  <a:cxn ang="0">
                    <a:pos x="T2" y="T3"/>
                  </a:cxn>
                  <a:cxn ang="0">
                    <a:pos x="T4" y="T5"/>
                  </a:cxn>
                  <a:cxn ang="0">
                    <a:pos x="T6" y="T7"/>
                  </a:cxn>
                  <a:cxn ang="0">
                    <a:pos x="T8" y="T9"/>
                  </a:cxn>
                </a:cxnLst>
                <a:rect l="0" t="0" r="r" b="b"/>
                <a:pathLst>
                  <a:path w="447" h="1941">
                    <a:moveTo>
                      <a:pt x="67" y="1941"/>
                    </a:moveTo>
                    <a:lnTo>
                      <a:pt x="0" y="1941"/>
                    </a:lnTo>
                    <a:lnTo>
                      <a:pt x="380" y="0"/>
                    </a:lnTo>
                    <a:lnTo>
                      <a:pt x="447" y="0"/>
                    </a:lnTo>
                    <a:lnTo>
                      <a:pt x="67" y="19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8" name="Freeform 99"/>
              <p:cNvSpPr>
                <a:spLocks/>
              </p:cNvSpPr>
              <p:nvPr/>
            </p:nvSpPr>
            <p:spPr bwMode="auto">
              <a:xfrm>
                <a:off x="5491" y="1296"/>
                <a:ext cx="214" cy="67"/>
              </a:xfrm>
              <a:custGeom>
                <a:avLst/>
                <a:gdLst>
                  <a:gd name="T0" fmla="*/ 0 w 214"/>
                  <a:gd name="T1" fmla="*/ 67 h 67"/>
                  <a:gd name="T2" fmla="*/ 12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2" y="0"/>
                    </a:lnTo>
                    <a:lnTo>
                      <a:pt x="214"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9" name="Freeform 100"/>
              <p:cNvSpPr>
                <a:spLocks/>
              </p:cNvSpPr>
              <p:nvPr/>
            </p:nvSpPr>
            <p:spPr bwMode="auto">
              <a:xfrm>
                <a:off x="5491" y="1296"/>
                <a:ext cx="214" cy="67"/>
              </a:xfrm>
              <a:custGeom>
                <a:avLst/>
                <a:gdLst>
                  <a:gd name="T0" fmla="*/ 0 w 214"/>
                  <a:gd name="T1" fmla="*/ 67 h 67"/>
                  <a:gd name="T2" fmla="*/ 12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2" y="0"/>
                    </a:lnTo>
                    <a:lnTo>
                      <a:pt x="214"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0" name="Freeform 101"/>
              <p:cNvSpPr>
                <a:spLocks/>
              </p:cNvSpPr>
              <p:nvPr/>
            </p:nvSpPr>
            <p:spPr bwMode="auto">
              <a:xfrm>
                <a:off x="5452" y="1497"/>
                <a:ext cx="212" cy="66"/>
              </a:xfrm>
              <a:custGeom>
                <a:avLst/>
                <a:gdLst>
                  <a:gd name="T0" fmla="*/ 0 w 212"/>
                  <a:gd name="T1" fmla="*/ 66 h 66"/>
                  <a:gd name="T2" fmla="*/ 12 w 212"/>
                  <a:gd name="T3" fmla="*/ 0 h 66"/>
                  <a:gd name="T4" fmla="*/ 212 w 212"/>
                  <a:gd name="T5" fmla="*/ 0 h 66"/>
                  <a:gd name="T6" fmla="*/ 200 w 212"/>
                  <a:gd name="T7" fmla="*/ 66 h 66"/>
                  <a:gd name="T8" fmla="*/ 0 w 212"/>
                  <a:gd name="T9" fmla="*/ 66 h 66"/>
                </a:gdLst>
                <a:ahLst/>
                <a:cxnLst>
                  <a:cxn ang="0">
                    <a:pos x="T0" y="T1"/>
                  </a:cxn>
                  <a:cxn ang="0">
                    <a:pos x="T2" y="T3"/>
                  </a:cxn>
                  <a:cxn ang="0">
                    <a:pos x="T4" y="T5"/>
                  </a:cxn>
                  <a:cxn ang="0">
                    <a:pos x="T6" y="T7"/>
                  </a:cxn>
                  <a:cxn ang="0">
                    <a:pos x="T8" y="T9"/>
                  </a:cxn>
                </a:cxnLst>
                <a:rect l="0" t="0" r="r" b="b"/>
                <a:pathLst>
                  <a:path w="212" h="66">
                    <a:moveTo>
                      <a:pt x="0" y="66"/>
                    </a:moveTo>
                    <a:lnTo>
                      <a:pt x="12" y="0"/>
                    </a:lnTo>
                    <a:lnTo>
                      <a:pt x="212" y="0"/>
                    </a:lnTo>
                    <a:lnTo>
                      <a:pt x="200" y="66"/>
                    </a:lnTo>
                    <a:lnTo>
                      <a:pt x="0" y="6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1" name="Freeform 102"/>
              <p:cNvSpPr>
                <a:spLocks/>
              </p:cNvSpPr>
              <p:nvPr/>
            </p:nvSpPr>
            <p:spPr bwMode="auto">
              <a:xfrm>
                <a:off x="5452" y="1497"/>
                <a:ext cx="212" cy="66"/>
              </a:xfrm>
              <a:custGeom>
                <a:avLst/>
                <a:gdLst>
                  <a:gd name="T0" fmla="*/ 0 w 212"/>
                  <a:gd name="T1" fmla="*/ 66 h 66"/>
                  <a:gd name="T2" fmla="*/ 12 w 212"/>
                  <a:gd name="T3" fmla="*/ 0 h 66"/>
                  <a:gd name="T4" fmla="*/ 212 w 212"/>
                  <a:gd name="T5" fmla="*/ 0 h 66"/>
                  <a:gd name="T6" fmla="*/ 200 w 212"/>
                  <a:gd name="T7" fmla="*/ 66 h 66"/>
                  <a:gd name="T8" fmla="*/ 0 w 212"/>
                  <a:gd name="T9" fmla="*/ 66 h 66"/>
                </a:gdLst>
                <a:ahLst/>
                <a:cxnLst>
                  <a:cxn ang="0">
                    <a:pos x="T0" y="T1"/>
                  </a:cxn>
                  <a:cxn ang="0">
                    <a:pos x="T2" y="T3"/>
                  </a:cxn>
                  <a:cxn ang="0">
                    <a:pos x="T4" y="T5"/>
                  </a:cxn>
                  <a:cxn ang="0">
                    <a:pos x="T6" y="T7"/>
                  </a:cxn>
                  <a:cxn ang="0">
                    <a:pos x="T8" y="T9"/>
                  </a:cxn>
                </a:cxnLst>
                <a:rect l="0" t="0" r="r" b="b"/>
                <a:pathLst>
                  <a:path w="212" h="66">
                    <a:moveTo>
                      <a:pt x="0" y="66"/>
                    </a:moveTo>
                    <a:lnTo>
                      <a:pt x="12" y="0"/>
                    </a:lnTo>
                    <a:lnTo>
                      <a:pt x="212" y="0"/>
                    </a:lnTo>
                    <a:lnTo>
                      <a:pt x="200" y="66"/>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2" name="Freeform 103"/>
              <p:cNvSpPr>
                <a:spLocks/>
              </p:cNvSpPr>
              <p:nvPr/>
            </p:nvSpPr>
            <p:spPr bwMode="auto">
              <a:xfrm>
                <a:off x="5411" y="1697"/>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3" name="Freeform 104"/>
              <p:cNvSpPr>
                <a:spLocks/>
              </p:cNvSpPr>
              <p:nvPr/>
            </p:nvSpPr>
            <p:spPr bwMode="auto">
              <a:xfrm>
                <a:off x="5411" y="1697"/>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4" name="Freeform 105"/>
              <p:cNvSpPr>
                <a:spLocks/>
              </p:cNvSpPr>
              <p:nvPr/>
            </p:nvSpPr>
            <p:spPr bwMode="auto">
              <a:xfrm>
                <a:off x="5372" y="1897"/>
                <a:ext cx="215" cy="68"/>
              </a:xfrm>
              <a:custGeom>
                <a:avLst/>
                <a:gdLst>
                  <a:gd name="T0" fmla="*/ 0 w 215"/>
                  <a:gd name="T1" fmla="*/ 68 h 68"/>
                  <a:gd name="T2" fmla="*/ 13 w 215"/>
                  <a:gd name="T3" fmla="*/ 0 h 68"/>
                  <a:gd name="T4" fmla="*/ 215 w 215"/>
                  <a:gd name="T5" fmla="*/ 0 h 68"/>
                  <a:gd name="T6" fmla="*/ 201 w 215"/>
                  <a:gd name="T7" fmla="*/ 68 h 68"/>
                  <a:gd name="T8" fmla="*/ 0 w 215"/>
                  <a:gd name="T9" fmla="*/ 68 h 68"/>
                </a:gdLst>
                <a:ahLst/>
                <a:cxnLst>
                  <a:cxn ang="0">
                    <a:pos x="T0" y="T1"/>
                  </a:cxn>
                  <a:cxn ang="0">
                    <a:pos x="T2" y="T3"/>
                  </a:cxn>
                  <a:cxn ang="0">
                    <a:pos x="T4" y="T5"/>
                  </a:cxn>
                  <a:cxn ang="0">
                    <a:pos x="T6" y="T7"/>
                  </a:cxn>
                  <a:cxn ang="0">
                    <a:pos x="T8" y="T9"/>
                  </a:cxn>
                </a:cxnLst>
                <a:rect l="0" t="0" r="r" b="b"/>
                <a:pathLst>
                  <a:path w="215" h="68">
                    <a:moveTo>
                      <a:pt x="0" y="68"/>
                    </a:moveTo>
                    <a:lnTo>
                      <a:pt x="13" y="0"/>
                    </a:lnTo>
                    <a:lnTo>
                      <a:pt x="215" y="0"/>
                    </a:lnTo>
                    <a:lnTo>
                      <a:pt x="201" y="68"/>
                    </a:lnTo>
                    <a:lnTo>
                      <a:pt x="0" y="68"/>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5" name="Freeform 106"/>
              <p:cNvSpPr>
                <a:spLocks/>
              </p:cNvSpPr>
              <p:nvPr/>
            </p:nvSpPr>
            <p:spPr bwMode="auto">
              <a:xfrm>
                <a:off x="5372" y="1897"/>
                <a:ext cx="215" cy="68"/>
              </a:xfrm>
              <a:custGeom>
                <a:avLst/>
                <a:gdLst>
                  <a:gd name="T0" fmla="*/ 0 w 215"/>
                  <a:gd name="T1" fmla="*/ 68 h 68"/>
                  <a:gd name="T2" fmla="*/ 13 w 215"/>
                  <a:gd name="T3" fmla="*/ 0 h 68"/>
                  <a:gd name="T4" fmla="*/ 215 w 215"/>
                  <a:gd name="T5" fmla="*/ 0 h 68"/>
                  <a:gd name="T6" fmla="*/ 201 w 215"/>
                  <a:gd name="T7" fmla="*/ 68 h 68"/>
                  <a:gd name="T8" fmla="*/ 0 w 215"/>
                  <a:gd name="T9" fmla="*/ 68 h 68"/>
                </a:gdLst>
                <a:ahLst/>
                <a:cxnLst>
                  <a:cxn ang="0">
                    <a:pos x="T0" y="T1"/>
                  </a:cxn>
                  <a:cxn ang="0">
                    <a:pos x="T2" y="T3"/>
                  </a:cxn>
                  <a:cxn ang="0">
                    <a:pos x="T4" y="T5"/>
                  </a:cxn>
                  <a:cxn ang="0">
                    <a:pos x="T6" y="T7"/>
                  </a:cxn>
                  <a:cxn ang="0">
                    <a:pos x="T8" y="T9"/>
                  </a:cxn>
                </a:cxnLst>
                <a:rect l="0" t="0" r="r" b="b"/>
                <a:pathLst>
                  <a:path w="215" h="68">
                    <a:moveTo>
                      <a:pt x="0" y="68"/>
                    </a:moveTo>
                    <a:lnTo>
                      <a:pt x="13" y="0"/>
                    </a:lnTo>
                    <a:lnTo>
                      <a:pt x="215" y="0"/>
                    </a:lnTo>
                    <a:lnTo>
                      <a:pt x="201" y="68"/>
                    </a:lnTo>
                    <a:lnTo>
                      <a:pt x="0"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6" name="Freeform 107"/>
              <p:cNvSpPr>
                <a:spLocks/>
              </p:cNvSpPr>
              <p:nvPr/>
            </p:nvSpPr>
            <p:spPr bwMode="auto">
              <a:xfrm>
                <a:off x="5333" y="2099"/>
                <a:ext cx="213" cy="67"/>
              </a:xfrm>
              <a:custGeom>
                <a:avLst/>
                <a:gdLst>
                  <a:gd name="T0" fmla="*/ 0 w 213"/>
                  <a:gd name="T1" fmla="*/ 67 h 67"/>
                  <a:gd name="T2" fmla="*/ 13 w 213"/>
                  <a:gd name="T3" fmla="*/ 0 h 67"/>
                  <a:gd name="T4" fmla="*/ 213 w 213"/>
                  <a:gd name="T5" fmla="*/ 0 h 67"/>
                  <a:gd name="T6" fmla="*/ 201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1"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7" name="Freeform 108"/>
              <p:cNvSpPr>
                <a:spLocks/>
              </p:cNvSpPr>
              <p:nvPr/>
            </p:nvSpPr>
            <p:spPr bwMode="auto">
              <a:xfrm>
                <a:off x="5333" y="2099"/>
                <a:ext cx="213" cy="67"/>
              </a:xfrm>
              <a:custGeom>
                <a:avLst/>
                <a:gdLst>
                  <a:gd name="T0" fmla="*/ 0 w 213"/>
                  <a:gd name="T1" fmla="*/ 67 h 67"/>
                  <a:gd name="T2" fmla="*/ 13 w 213"/>
                  <a:gd name="T3" fmla="*/ 0 h 67"/>
                  <a:gd name="T4" fmla="*/ 213 w 213"/>
                  <a:gd name="T5" fmla="*/ 0 h 67"/>
                  <a:gd name="T6" fmla="*/ 201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1"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8" name="Freeform 109"/>
              <p:cNvSpPr>
                <a:spLocks/>
              </p:cNvSpPr>
              <p:nvPr/>
            </p:nvSpPr>
            <p:spPr bwMode="auto">
              <a:xfrm>
                <a:off x="5293" y="2299"/>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9" name="Freeform 110"/>
              <p:cNvSpPr>
                <a:spLocks/>
              </p:cNvSpPr>
              <p:nvPr/>
            </p:nvSpPr>
            <p:spPr bwMode="auto">
              <a:xfrm>
                <a:off x="5293" y="2299"/>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0" name="Freeform 111"/>
              <p:cNvSpPr>
                <a:spLocks/>
              </p:cNvSpPr>
              <p:nvPr/>
            </p:nvSpPr>
            <p:spPr bwMode="auto">
              <a:xfrm>
                <a:off x="5254" y="2499"/>
                <a:ext cx="214" cy="67"/>
              </a:xfrm>
              <a:custGeom>
                <a:avLst/>
                <a:gdLst>
                  <a:gd name="T0" fmla="*/ 0 w 214"/>
                  <a:gd name="T1" fmla="*/ 67 h 67"/>
                  <a:gd name="T2" fmla="*/ 14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1" name="Freeform 112"/>
              <p:cNvSpPr>
                <a:spLocks/>
              </p:cNvSpPr>
              <p:nvPr/>
            </p:nvSpPr>
            <p:spPr bwMode="auto">
              <a:xfrm>
                <a:off x="5254" y="2499"/>
                <a:ext cx="214" cy="67"/>
              </a:xfrm>
              <a:custGeom>
                <a:avLst/>
                <a:gdLst>
                  <a:gd name="T0" fmla="*/ 0 w 214"/>
                  <a:gd name="T1" fmla="*/ 67 h 67"/>
                  <a:gd name="T2" fmla="*/ 14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2" name="Freeform 113"/>
              <p:cNvSpPr>
                <a:spLocks/>
              </p:cNvSpPr>
              <p:nvPr/>
            </p:nvSpPr>
            <p:spPr bwMode="auto">
              <a:xfrm>
                <a:off x="5215" y="2701"/>
                <a:ext cx="214" cy="67"/>
              </a:xfrm>
              <a:custGeom>
                <a:avLst/>
                <a:gdLst>
                  <a:gd name="T0" fmla="*/ 0 w 214"/>
                  <a:gd name="T1" fmla="*/ 67 h 67"/>
                  <a:gd name="T2" fmla="*/ 13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3" y="0"/>
                    </a:lnTo>
                    <a:lnTo>
                      <a:pt x="214"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3" name="Freeform 114"/>
              <p:cNvSpPr>
                <a:spLocks/>
              </p:cNvSpPr>
              <p:nvPr/>
            </p:nvSpPr>
            <p:spPr bwMode="auto">
              <a:xfrm>
                <a:off x="5215" y="2701"/>
                <a:ext cx="214" cy="67"/>
              </a:xfrm>
              <a:custGeom>
                <a:avLst/>
                <a:gdLst>
                  <a:gd name="T0" fmla="*/ 0 w 214"/>
                  <a:gd name="T1" fmla="*/ 67 h 67"/>
                  <a:gd name="T2" fmla="*/ 13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3" y="0"/>
                    </a:lnTo>
                    <a:lnTo>
                      <a:pt x="214"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4" name="Freeform 115"/>
              <p:cNvSpPr>
                <a:spLocks/>
              </p:cNvSpPr>
              <p:nvPr/>
            </p:nvSpPr>
            <p:spPr bwMode="auto">
              <a:xfrm>
                <a:off x="5176" y="2901"/>
                <a:ext cx="213" cy="67"/>
              </a:xfrm>
              <a:custGeom>
                <a:avLst/>
                <a:gdLst>
                  <a:gd name="T0" fmla="*/ 0 w 213"/>
                  <a:gd name="T1" fmla="*/ 67 h 67"/>
                  <a:gd name="T2" fmla="*/ 13 w 213"/>
                  <a:gd name="T3" fmla="*/ 0 h 67"/>
                  <a:gd name="T4" fmla="*/ 213 w 213"/>
                  <a:gd name="T5" fmla="*/ 0 h 67"/>
                  <a:gd name="T6" fmla="*/ 200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5" name="Freeform 116"/>
              <p:cNvSpPr>
                <a:spLocks/>
              </p:cNvSpPr>
              <p:nvPr/>
            </p:nvSpPr>
            <p:spPr bwMode="auto">
              <a:xfrm>
                <a:off x="5176" y="2901"/>
                <a:ext cx="213" cy="67"/>
              </a:xfrm>
              <a:custGeom>
                <a:avLst/>
                <a:gdLst>
                  <a:gd name="T0" fmla="*/ 0 w 213"/>
                  <a:gd name="T1" fmla="*/ 67 h 67"/>
                  <a:gd name="T2" fmla="*/ 13 w 213"/>
                  <a:gd name="T3" fmla="*/ 0 h 67"/>
                  <a:gd name="T4" fmla="*/ 213 w 213"/>
                  <a:gd name="T5" fmla="*/ 0 h 67"/>
                  <a:gd name="T6" fmla="*/ 200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6" name="Freeform 117"/>
              <p:cNvSpPr>
                <a:spLocks/>
              </p:cNvSpPr>
              <p:nvPr/>
            </p:nvSpPr>
            <p:spPr bwMode="auto">
              <a:xfrm>
                <a:off x="5621" y="1296"/>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7" name="Freeform 118"/>
              <p:cNvSpPr>
                <a:spLocks/>
              </p:cNvSpPr>
              <p:nvPr/>
            </p:nvSpPr>
            <p:spPr bwMode="auto">
              <a:xfrm>
                <a:off x="5621" y="1296"/>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8" name="Freeform 119"/>
              <p:cNvSpPr>
                <a:spLocks/>
              </p:cNvSpPr>
              <p:nvPr/>
            </p:nvSpPr>
            <p:spPr bwMode="auto">
              <a:xfrm>
                <a:off x="5620" y="1497"/>
                <a:ext cx="42" cy="66"/>
              </a:xfrm>
              <a:custGeom>
                <a:avLst/>
                <a:gdLst>
                  <a:gd name="T0" fmla="*/ 30 w 30"/>
                  <a:gd name="T1" fmla="*/ 0 h 48"/>
                  <a:gd name="T2" fmla="*/ 6 w 30"/>
                  <a:gd name="T3" fmla="*/ 0 h 48"/>
                  <a:gd name="T4" fmla="*/ 11 w 30"/>
                  <a:gd name="T5" fmla="*/ 21 h 48"/>
                  <a:gd name="T6" fmla="*/ 0 w 30"/>
                  <a:gd name="T7" fmla="*/ 48 h 48"/>
                  <a:gd name="T8" fmla="*/ 21 w 30"/>
                  <a:gd name="T9" fmla="*/ 48 h 48"/>
                  <a:gd name="T10" fmla="*/ 30 w 30"/>
                  <a:gd name="T11" fmla="*/ 0 h 48"/>
                </a:gdLst>
                <a:ahLst/>
                <a:cxnLst>
                  <a:cxn ang="0">
                    <a:pos x="T0" y="T1"/>
                  </a:cxn>
                  <a:cxn ang="0">
                    <a:pos x="T2" y="T3"/>
                  </a:cxn>
                  <a:cxn ang="0">
                    <a:pos x="T4" y="T5"/>
                  </a:cxn>
                  <a:cxn ang="0">
                    <a:pos x="T6" y="T7"/>
                  </a:cxn>
                  <a:cxn ang="0">
                    <a:pos x="T8" y="T9"/>
                  </a:cxn>
                  <a:cxn ang="0">
                    <a:pos x="T10" y="T11"/>
                  </a:cxn>
                </a:cxnLst>
                <a:rect l="0" t="0" r="r" b="b"/>
                <a:pathLst>
                  <a:path w="30" h="48">
                    <a:moveTo>
                      <a:pt x="30" y="0"/>
                    </a:moveTo>
                    <a:cubicBezTo>
                      <a:pt x="6" y="0"/>
                      <a:pt x="6" y="0"/>
                      <a:pt x="6" y="0"/>
                    </a:cubicBezTo>
                    <a:cubicBezTo>
                      <a:pt x="11" y="5"/>
                      <a:pt x="14" y="13"/>
                      <a:pt x="11" y="21"/>
                    </a:cubicBezTo>
                    <a:cubicBezTo>
                      <a:pt x="0" y="48"/>
                      <a:pt x="0" y="48"/>
                      <a:pt x="0" y="48"/>
                    </a:cubicBezTo>
                    <a:cubicBezTo>
                      <a:pt x="21" y="48"/>
                      <a:pt x="21" y="48"/>
                      <a:pt x="21" y="48"/>
                    </a:cubicBezTo>
                    <a:cubicBezTo>
                      <a:pt x="30" y="0"/>
                      <a:pt x="30" y="0"/>
                      <a:pt x="30"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9" name="Freeform 120"/>
              <p:cNvSpPr>
                <a:spLocks/>
              </p:cNvSpPr>
              <p:nvPr/>
            </p:nvSpPr>
            <p:spPr bwMode="auto">
              <a:xfrm>
                <a:off x="5543" y="1700"/>
                <a:ext cx="80" cy="64"/>
              </a:xfrm>
              <a:custGeom>
                <a:avLst/>
                <a:gdLst>
                  <a:gd name="T0" fmla="*/ 80 w 80"/>
                  <a:gd name="T1" fmla="*/ 0 h 64"/>
                  <a:gd name="T2" fmla="*/ 13 w 80"/>
                  <a:gd name="T3" fmla="*/ 0 h 64"/>
                  <a:gd name="T4" fmla="*/ 0 w 80"/>
                  <a:gd name="T5" fmla="*/ 64 h 64"/>
                  <a:gd name="T6" fmla="*/ 67 w 80"/>
                  <a:gd name="T7" fmla="*/ 64 h 64"/>
                  <a:gd name="T8" fmla="*/ 80 w 80"/>
                  <a:gd name="T9" fmla="*/ 0 h 64"/>
                </a:gdLst>
                <a:ahLst/>
                <a:cxnLst>
                  <a:cxn ang="0">
                    <a:pos x="T0" y="T1"/>
                  </a:cxn>
                  <a:cxn ang="0">
                    <a:pos x="T2" y="T3"/>
                  </a:cxn>
                  <a:cxn ang="0">
                    <a:pos x="T4" y="T5"/>
                  </a:cxn>
                  <a:cxn ang="0">
                    <a:pos x="T6" y="T7"/>
                  </a:cxn>
                  <a:cxn ang="0">
                    <a:pos x="T8" y="T9"/>
                  </a:cxn>
                </a:cxnLst>
                <a:rect l="0" t="0" r="r" b="b"/>
                <a:pathLst>
                  <a:path w="80" h="64">
                    <a:moveTo>
                      <a:pt x="80" y="0"/>
                    </a:moveTo>
                    <a:lnTo>
                      <a:pt x="13" y="0"/>
                    </a:lnTo>
                    <a:lnTo>
                      <a:pt x="0" y="64"/>
                    </a:lnTo>
                    <a:lnTo>
                      <a:pt x="67" y="64"/>
                    </a:lnTo>
                    <a:lnTo>
                      <a:pt x="8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0" name="Freeform 121"/>
              <p:cNvSpPr>
                <a:spLocks/>
              </p:cNvSpPr>
              <p:nvPr/>
            </p:nvSpPr>
            <p:spPr bwMode="auto">
              <a:xfrm>
                <a:off x="5543" y="1700"/>
                <a:ext cx="80" cy="64"/>
              </a:xfrm>
              <a:custGeom>
                <a:avLst/>
                <a:gdLst>
                  <a:gd name="T0" fmla="*/ 80 w 80"/>
                  <a:gd name="T1" fmla="*/ 0 h 64"/>
                  <a:gd name="T2" fmla="*/ 13 w 80"/>
                  <a:gd name="T3" fmla="*/ 0 h 64"/>
                  <a:gd name="T4" fmla="*/ 0 w 80"/>
                  <a:gd name="T5" fmla="*/ 64 h 64"/>
                  <a:gd name="T6" fmla="*/ 67 w 80"/>
                  <a:gd name="T7" fmla="*/ 64 h 64"/>
                  <a:gd name="T8" fmla="*/ 80 w 80"/>
                  <a:gd name="T9" fmla="*/ 0 h 64"/>
                </a:gdLst>
                <a:ahLst/>
                <a:cxnLst>
                  <a:cxn ang="0">
                    <a:pos x="T0" y="T1"/>
                  </a:cxn>
                  <a:cxn ang="0">
                    <a:pos x="T2" y="T3"/>
                  </a:cxn>
                  <a:cxn ang="0">
                    <a:pos x="T4" y="T5"/>
                  </a:cxn>
                  <a:cxn ang="0">
                    <a:pos x="T6" y="T7"/>
                  </a:cxn>
                  <a:cxn ang="0">
                    <a:pos x="T8" y="T9"/>
                  </a:cxn>
                </a:cxnLst>
                <a:rect l="0" t="0" r="r" b="b"/>
                <a:pathLst>
                  <a:path w="80" h="64">
                    <a:moveTo>
                      <a:pt x="80" y="0"/>
                    </a:moveTo>
                    <a:lnTo>
                      <a:pt x="13" y="0"/>
                    </a:lnTo>
                    <a:lnTo>
                      <a:pt x="0" y="64"/>
                    </a:lnTo>
                    <a:lnTo>
                      <a:pt x="67" y="64"/>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1" name="Freeform 122"/>
              <p:cNvSpPr>
                <a:spLocks/>
              </p:cNvSpPr>
              <p:nvPr/>
            </p:nvSpPr>
            <p:spPr bwMode="auto">
              <a:xfrm>
                <a:off x="5503" y="1897"/>
                <a:ext cx="81" cy="68"/>
              </a:xfrm>
              <a:custGeom>
                <a:avLst/>
                <a:gdLst>
                  <a:gd name="T0" fmla="*/ 81 w 81"/>
                  <a:gd name="T1" fmla="*/ 0 h 68"/>
                  <a:gd name="T2" fmla="*/ 14 w 81"/>
                  <a:gd name="T3" fmla="*/ 0 h 68"/>
                  <a:gd name="T4" fmla="*/ 0 w 81"/>
                  <a:gd name="T5" fmla="*/ 68 h 68"/>
                  <a:gd name="T6" fmla="*/ 67 w 81"/>
                  <a:gd name="T7" fmla="*/ 68 h 68"/>
                  <a:gd name="T8" fmla="*/ 81 w 81"/>
                  <a:gd name="T9" fmla="*/ 0 h 68"/>
                </a:gdLst>
                <a:ahLst/>
                <a:cxnLst>
                  <a:cxn ang="0">
                    <a:pos x="T0" y="T1"/>
                  </a:cxn>
                  <a:cxn ang="0">
                    <a:pos x="T2" y="T3"/>
                  </a:cxn>
                  <a:cxn ang="0">
                    <a:pos x="T4" y="T5"/>
                  </a:cxn>
                  <a:cxn ang="0">
                    <a:pos x="T6" y="T7"/>
                  </a:cxn>
                  <a:cxn ang="0">
                    <a:pos x="T8" y="T9"/>
                  </a:cxn>
                </a:cxnLst>
                <a:rect l="0" t="0" r="r" b="b"/>
                <a:pathLst>
                  <a:path w="81" h="68">
                    <a:moveTo>
                      <a:pt x="81" y="0"/>
                    </a:moveTo>
                    <a:lnTo>
                      <a:pt x="14" y="0"/>
                    </a:lnTo>
                    <a:lnTo>
                      <a:pt x="0" y="68"/>
                    </a:lnTo>
                    <a:lnTo>
                      <a:pt x="67" y="68"/>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2" name="Freeform 123"/>
              <p:cNvSpPr>
                <a:spLocks/>
              </p:cNvSpPr>
              <p:nvPr/>
            </p:nvSpPr>
            <p:spPr bwMode="auto">
              <a:xfrm>
                <a:off x="5503" y="1897"/>
                <a:ext cx="81" cy="68"/>
              </a:xfrm>
              <a:custGeom>
                <a:avLst/>
                <a:gdLst>
                  <a:gd name="T0" fmla="*/ 81 w 81"/>
                  <a:gd name="T1" fmla="*/ 0 h 68"/>
                  <a:gd name="T2" fmla="*/ 14 w 81"/>
                  <a:gd name="T3" fmla="*/ 0 h 68"/>
                  <a:gd name="T4" fmla="*/ 0 w 81"/>
                  <a:gd name="T5" fmla="*/ 68 h 68"/>
                  <a:gd name="T6" fmla="*/ 67 w 81"/>
                  <a:gd name="T7" fmla="*/ 68 h 68"/>
                  <a:gd name="T8" fmla="*/ 81 w 81"/>
                  <a:gd name="T9" fmla="*/ 0 h 68"/>
                </a:gdLst>
                <a:ahLst/>
                <a:cxnLst>
                  <a:cxn ang="0">
                    <a:pos x="T0" y="T1"/>
                  </a:cxn>
                  <a:cxn ang="0">
                    <a:pos x="T2" y="T3"/>
                  </a:cxn>
                  <a:cxn ang="0">
                    <a:pos x="T4" y="T5"/>
                  </a:cxn>
                  <a:cxn ang="0">
                    <a:pos x="T6" y="T7"/>
                  </a:cxn>
                  <a:cxn ang="0">
                    <a:pos x="T8" y="T9"/>
                  </a:cxn>
                </a:cxnLst>
                <a:rect l="0" t="0" r="r" b="b"/>
                <a:pathLst>
                  <a:path w="81" h="68">
                    <a:moveTo>
                      <a:pt x="81" y="0"/>
                    </a:moveTo>
                    <a:lnTo>
                      <a:pt x="14" y="0"/>
                    </a:lnTo>
                    <a:lnTo>
                      <a:pt x="0" y="68"/>
                    </a:lnTo>
                    <a:lnTo>
                      <a:pt x="67" y="68"/>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3" name="Freeform 124"/>
              <p:cNvSpPr>
                <a:spLocks/>
              </p:cNvSpPr>
              <p:nvPr/>
            </p:nvSpPr>
            <p:spPr bwMode="auto">
              <a:xfrm>
                <a:off x="5464" y="2099"/>
                <a:ext cx="79" cy="67"/>
              </a:xfrm>
              <a:custGeom>
                <a:avLst/>
                <a:gdLst>
                  <a:gd name="T0" fmla="*/ 79 w 79"/>
                  <a:gd name="T1" fmla="*/ 0 h 67"/>
                  <a:gd name="T2" fmla="*/ 13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3" y="0"/>
                    </a:lnTo>
                    <a:lnTo>
                      <a:pt x="0" y="67"/>
                    </a:lnTo>
                    <a:lnTo>
                      <a:pt x="67" y="67"/>
                    </a:lnTo>
                    <a:lnTo>
                      <a:pt x="79"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4" name="Freeform 125"/>
              <p:cNvSpPr>
                <a:spLocks/>
              </p:cNvSpPr>
              <p:nvPr/>
            </p:nvSpPr>
            <p:spPr bwMode="auto">
              <a:xfrm>
                <a:off x="5464" y="2099"/>
                <a:ext cx="79" cy="67"/>
              </a:xfrm>
              <a:custGeom>
                <a:avLst/>
                <a:gdLst>
                  <a:gd name="T0" fmla="*/ 79 w 79"/>
                  <a:gd name="T1" fmla="*/ 0 h 67"/>
                  <a:gd name="T2" fmla="*/ 13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3" y="0"/>
                    </a:lnTo>
                    <a:lnTo>
                      <a:pt x="0" y="67"/>
                    </a:lnTo>
                    <a:lnTo>
                      <a:pt x="67" y="67"/>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5" name="Freeform 126"/>
              <p:cNvSpPr>
                <a:spLocks/>
              </p:cNvSpPr>
              <p:nvPr/>
            </p:nvSpPr>
            <p:spPr bwMode="auto">
              <a:xfrm>
                <a:off x="5431" y="2299"/>
                <a:ext cx="73" cy="67"/>
              </a:xfrm>
              <a:custGeom>
                <a:avLst/>
                <a:gdLst>
                  <a:gd name="T0" fmla="*/ 53 w 53"/>
                  <a:gd name="T1" fmla="*/ 0 h 48"/>
                  <a:gd name="T2" fmla="*/ 5 w 53"/>
                  <a:gd name="T3" fmla="*/ 0 h 48"/>
                  <a:gd name="T4" fmla="*/ 0 w 53"/>
                  <a:gd name="T5" fmla="*/ 24 h 48"/>
                  <a:gd name="T6" fmla="*/ 8 w 53"/>
                  <a:gd name="T7" fmla="*/ 43 h 48"/>
                  <a:gd name="T8" fmla="*/ 5 w 53"/>
                  <a:gd name="T9" fmla="*/ 48 h 48"/>
                  <a:gd name="T10" fmla="*/ 44 w 53"/>
                  <a:gd name="T11" fmla="*/ 48 h 48"/>
                  <a:gd name="T12" fmla="*/ 53 w 5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3" h="48">
                    <a:moveTo>
                      <a:pt x="53" y="0"/>
                    </a:moveTo>
                    <a:cubicBezTo>
                      <a:pt x="5" y="0"/>
                      <a:pt x="5" y="0"/>
                      <a:pt x="5" y="0"/>
                    </a:cubicBezTo>
                    <a:cubicBezTo>
                      <a:pt x="0" y="24"/>
                      <a:pt x="0" y="24"/>
                      <a:pt x="0" y="24"/>
                    </a:cubicBezTo>
                    <a:cubicBezTo>
                      <a:pt x="8" y="28"/>
                      <a:pt x="11" y="36"/>
                      <a:pt x="8" y="43"/>
                    </a:cubicBezTo>
                    <a:cubicBezTo>
                      <a:pt x="5" y="48"/>
                      <a:pt x="5" y="48"/>
                      <a:pt x="5" y="48"/>
                    </a:cubicBezTo>
                    <a:cubicBezTo>
                      <a:pt x="44" y="48"/>
                      <a:pt x="44" y="48"/>
                      <a:pt x="44" y="48"/>
                    </a:cubicBezTo>
                    <a:cubicBezTo>
                      <a:pt x="53" y="0"/>
                      <a:pt x="53" y="0"/>
                      <a:pt x="53"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6" name="Freeform 127"/>
              <p:cNvSpPr>
                <a:spLocks/>
              </p:cNvSpPr>
              <p:nvPr/>
            </p:nvSpPr>
            <p:spPr bwMode="auto">
              <a:xfrm>
                <a:off x="5385" y="2499"/>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7" name="Freeform 128"/>
              <p:cNvSpPr>
                <a:spLocks/>
              </p:cNvSpPr>
              <p:nvPr/>
            </p:nvSpPr>
            <p:spPr bwMode="auto">
              <a:xfrm>
                <a:off x="5385" y="2499"/>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8" name="Freeform 129"/>
              <p:cNvSpPr>
                <a:spLocks/>
              </p:cNvSpPr>
              <p:nvPr/>
            </p:nvSpPr>
            <p:spPr bwMode="auto">
              <a:xfrm>
                <a:off x="5346" y="2701"/>
                <a:ext cx="81" cy="67"/>
              </a:xfrm>
              <a:custGeom>
                <a:avLst/>
                <a:gdLst>
                  <a:gd name="T0" fmla="*/ 81 w 81"/>
                  <a:gd name="T1" fmla="*/ 0 h 67"/>
                  <a:gd name="T2" fmla="*/ 12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2" y="0"/>
                    </a:lnTo>
                    <a:lnTo>
                      <a:pt x="0" y="67"/>
                    </a:lnTo>
                    <a:lnTo>
                      <a:pt x="67" y="67"/>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9" name="Freeform 130"/>
              <p:cNvSpPr>
                <a:spLocks/>
              </p:cNvSpPr>
              <p:nvPr/>
            </p:nvSpPr>
            <p:spPr bwMode="auto">
              <a:xfrm>
                <a:off x="5346" y="2701"/>
                <a:ext cx="81" cy="67"/>
              </a:xfrm>
              <a:custGeom>
                <a:avLst/>
                <a:gdLst>
                  <a:gd name="T0" fmla="*/ 81 w 81"/>
                  <a:gd name="T1" fmla="*/ 0 h 67"/>
                  <a:gd name="T2" fmla="*/ 12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2" y="0"/>
                    </a:lnTo>
                    <a:lnTo>
                      <a:pt x="0" y="67"/>
                    </a:lnTo>
                    <a:lnTo>
                      <a:pt x="67" y="67"/>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0" name="Freeform 131"/>
              <p:cNvSpPr>
                <a:spLocks/>
              </p:cNvSpPr>
              <p:nvPr/>
            </p:nvSpPr>
            <p:spPr bwMode="auto">
              <a:xfrm>
                <a:off x="5307" y="2901"/>
                <a:ext cx="79" cy="67"/>
              </a:xfrm>
              <a:custGeom>
                <a:avLst/>
                <a:gdLst>
                  <a:gd name="T0" fmla="*/ 79 w 79"/>
                  <a:gd name="T1" fmla="*/ 0 h 67"/>
                  <a:gd name="T2" fmla="*/ 12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2" y="0"/>
                    </a:lnTo>
                    <a:lnTo>
                      <a:pt x="0" y="67"/>
                    </a:lnTo>
                    <a:lnTo>
                      <a:pt x="67" y="67"/>
                    </a:lnTo>
                    <a:lnTo>
                      <a:pt x="79"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1" name="Freeform 132"/>
              <p:cNvSpPr>
                <a:spLocks/>
              </p:cNvSpPr>
              <p:nvPr/>
            </p:nvSpPr>
            <p:spPr bwMode="auto">
              <a:xfrm>
                <a:off x="5307" y="2901"/>
                <a:ext cx="79" cy="67"/>
              </a:xfrm>
              <a:custGeom>
                <a:avLst/>
                <a:gdLst>
                  <a:gd name="T0" fmla="*/ 79 w 79"/>
                  <a:gd name="T1" fmla="*/ 0 h 67"/>
                  <a:gd name="T2" fmla="*/ 12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2" y="0"/>
                    </a:lnTo>
                    <a:lnTo>
                      <a:pt x="0" y="67"/>
                    </a:lnTo>
                    <a:lnTo>
                      <a:pt x="67" y="67"/>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2" name="Freeform 133"/>
              <p:cNvSpPr>
                <a:spLocks/>
              </p:cNvSpPr>
              <p:nvPr/>
            </p:nvSpPr>
            <p:spPr bwMode="auto">
              <a:xfrm>
                <a:off x="5317" y="1161"/>
                <a:ext cx="448" cy="1941"/>
              </a:xfrm>
              <a:custGeom>
                <a:avLst/>
                <a:gdLst>
                  <a:gd name="T0" fmla="*/ 66 w 448"/>
                  <a:gd name="T1" fmla="*/ 1941 h 1941"/>
                  <a:gd name="T2" fmla="*/ 0 w 448"/>
                  <a:gd name="T3" fmla="*/ 1941 h 1941"/>
                  <a:gd name="T4" fmla="*/ 381 w 448"/>
                  <a:gd name="T5" fmla="*/ 0 h 1941"/>
                  <a:gd name="T6" fmla="*/ 448 w 448"/>
                  <a:gd name="T7" fmla="*/ 0 h 1941"/>
                  <a:gd name="T8" fmla="*/ 66 w 448"/>
                  <a:gd name="T9" fmla="*/ 1941 h 1941"/>
                </a:gdLst>
                <a:ahLst/>
                <a:cxnLst>
                  <a:cxn ang="0">
                    <a:pos x="T0" y="T1"/>
                  </a:cxn>
                  <a:cxn ang="0">
                    <a:pos x="T2" y="T3"/>
                  </a:cxn>
                  <a:cxn ang="0">
                    <a:pos x="T4" y="T5"/>
                  </a:cxn>
                  <a:cxn ang="0">
                    <a:pos x="T6" y="T7"/>
                  </a:cxn>
                  <a:cxn ang="0">
                    <a:pos x="T8" y="T9"/>
                  </a:cxn>
                </a:cxnLst>
                <a:rect l="0" t="0" r="r" b="b"/>
                <a:pathLst>
                  <a:path w="448" h="1941">
                    <a:moveTo>
                      <a:pt x="66" y="1941"/>
                    </a:moveTo>
                    <a:lnTo>
                      <a:pt x="0" y="1941"/>
                    </a:lnTo>
                    <a:lnTo>
                      <a:pt x="381" y="0"/>
                    </a:lnTo>
                    <a:lnTo>
                      <a:pt x="448" y="0"/>
                    </a:lnTo>
                    <a:lnTo>
                      <a:pt x="66" y="19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3" name="Freeform 134"/>
              <p:cNvSpPr>
                <a:spLocks/>
              </p:cNvSpPr>
              <p:nvPr/>
            </p:nvSpPr>
            <p:spPr bwMode="auto">
              <a:xfrm>
                <a:off x="4975" y="2257"/>
                <a:ext cx="68" cy="68"/>
              </a:xfrm>
              <a:custGeom>
                <a:avLst/>
                <a:gdLst>
                  <a:gd name="T0" fmla="*/ 68 w 68"/>
                  <a:gd name="T1" fmla="*/ 45 h 68"/>
                  <a:gd name="T2" fmla="*/ 23 w 68"/>
                  <a:gd name="T3" fmla="*/ 68 h 68"/>
                  <a:gd name="T4" fmla="*/ 0 w 68"/>
                  <a:gd name="T5" fmla="*/ 24 h 68"/>
                  <a:gd name="T6" fmla="*/ 44 w 68"/>
                  <a:gd name="T7" fmla="*/ 0 h 68"/>
                  <a:gd name="T8" fmla="*/ 68 w 68"/>
                  <a:gd name="T9" fmla="*/ 45 h 68"/>
                </a:gdLst>
                <a:ahLst/>
                <a:cxnLst>
                  <a:cxn ang="0">
                    <a:pos x="T0" y="T1"/>
                  </a:cxn>
                  <a:cxn ang="0">
                    <a:pos x="T2" y="T3"/>
                  </a:cxn>
                  <a:cxn ang="0">
                    <a:pos x="T4" y="T5"/>
                  </a:cxn>
                  <a:cxn ang="0">
                    <a:pos x="T6" y="T7"/>
                  </a:cxn>
                  <a:cxn ang="0">
                    <a:pos x="T8" y="T9"/>
                  </a:cxn>
                </a:cxnLst>
                <a:rect l="0" t="0" r="r" b="b"/>
                <a:pathLst>
                  <a:path w="68" h="68">
                    <a:moveTo>
                      <a:pt x="68" y="45"/>
                    </a:moveTo>
                    <a:lnTo>
                      <a:pt x="23" y="68"/>
                    </a:lnTo>
                    <a:lnTo>
                      <a:pt x="0" y="24"/>
                    </a:lnTo>
                    <a:lnTo>
                      <a:pt x="44" y="0"/>
                    </a:lnTo>
                    <a:lnTo>
                      <a:pt x="68"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4" name="Rectangle 135"/>
              <p:cNvSpPr>
                <a:spLocks noChangeArrowheads="1"/>
              </p:cNvSpPr>
              <p:nvPr/>
            </p:nvSpPr>
            <p:spPr bwMode="auto">
              <a:xfrm>
                <a:off x="5200" y="2332"/>
                <a:ext cx="55" cy="32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5" name="Rectangle 136"/>
              <p:cNvSpPr>
                <a:spLocks noChangeArrowheads="1"/>
              </p:cNvSpPr>
              <p:nvPr/>
            </p:nvSpPr>
            <p:spPr bwMode="auto">
              <a:xfrm>
                <a:off x="5200" y="2332"/>
                <a:ext cx="5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6" name="Freeform 137"/>
              <p:cNvSpPr>
                <a:spLocks/>
              </p:cNvSpPr>
              <p:nvPr/>
            </p:nvSpPr>
            <p:spPr bwMode="auto">
              <a:xfrm>
                <a:off x="5200" y="2651"/>
                <a:ext cx="100" cy="47"/>
              </a:xfrm>
              <a:custGeom>
                <a:avLst/>
                <a:gdLst>
                  <a:gd name="T0" fmla="*/ 100 w 100"/>
                  <a:gd name="T1" fmla="*/ 36 h 47"/>
                  <a:gd name="T2" fmla="*/ 57 w 100"/>
                  <a:gd name="T3" fmla="*/ 0 h 47"/>
                  <a:gd name="T4" fmla="*/ 0 w 100"/>
                  <a:gd name="T5" fmla="*/ 0 h 47"/>
                  <a:gd name="T6" fmla="*/ 0 w 100"/>
                  <a:gd name="T7" fmla="*/ 47 h 47"/>
                  <a:gd name="T8" fmla="*/ 100 w 100"/>
                  <a:gd name="T9" fmla="*/ 47 h 47"/>
                  <a:gd name="T10" fmla="*/ 100 w 100"/>
                  <a:gd name="T11" fmla="*/ 36 h 47"/>
                </a:gdLst>
                <a:ahLst/>
                <a:cxnLst>
                  <a:cxn ang="0">
                    <a:pos x="T0" y="T1"/>
                  </a:cxn>
                  <a:cxn ang="0">
                    <a:pos x="T2" y="T3"/>
                  </a:cxn>
                  <a:cxn ang="0">
                    <a:pos x="T4" y="T5"/>
                  </a:cxn>
                  <a:cxn ang="0">
                    <a:pos x="T6" y="T7"/>
                  </a:cxn>
                  <a:cxn ang="0">
                    <a:pos x="T8" y="T9"/>
                  </a:cxn>
                  <a:cxn ang="0">
                    <a:pos x="T10" y="T11"/>
                  </a:cxn>
                </a:cxnLst>
                <a:rect l="0" t="0" r="r" b="b"/>
                <a:pathLst>
                  <a:path w="100" h="47">
                    <a:moveTo>
                      <a:pt x="100" y="36"/>
                    </a:moveTo>
                    <a:lnTo>
                      <a:pt x="57" y="0"/>
                    </a:lnTo>
                    <a:lnTo>
                      <a:pt x="0" y="0"/>
                    </a:lnTo>
                    <a:lnTo>
                      <a:pt x="0" y="47"/>
                    </a:lnTo>
                    <a:lnTo>
                      <a:pt x="100" y="47"/>
                    </a:lnTo>
                    <a:lnTo>
                      <a:pt x="100" y="3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7" name="Freeform 138"/>
              <p:cNvSpPr>
                <a:spLocks noEditPoints="1"/>
              </p:cNvSpPr>
              <p:nvPr/>
            </p:nvSpPr>
            <p:spPr bwMode="auto">
              <a:xfrm>
                <a:off x="5229" y="2241"/>
                <a:ext cx="217" cy="258"/>
              </a:xfrm>
              <a:custGeom>
                <a:avLst/>
                <a:gdLst>
                  <a:gd name="T0" fmla="*/ 0 w 156"/>
                  <a:gd name="T1" fmla="*/ 26 h 186"/>
                  <a:gd name="T2" fmla="*/ 0 w 156"/>
                  <a:gd name="T3" fmla="*/ 26 h 186"/>
                  <a:gd name="T4" fmla="*/ 0 w 156"/>
                  <a:gd name="T5" fmla="*/ 26 h 186"/>
                  <a:gd name="T6" fmla="*/ 0 w 156"/>
                  <a:gd name="T7" fmla="*/ 26 h 186"/>
                  <a:gd name="T8" fmla="*/ 121 w 156"/>
                  <a:gd name="T9" fmla="*/ 153 h 186"/>
                  <a:gd name="T10" fmla="*/ 153 w 156"/>
                  <a:gd name="T11" fmla="*/ 85 h 186"/>
                  <a:gd name="T12" fmla="*/ 145 w 156"/>
                  <a:gd name="T13" fmla="*/ 66 h 186"/>
                  <a:gd name="T14" fmla="*/ 20 w 156"/>
                  <a:gd name="T15" fmla="*/ 0 h 186"/>
                  <a:gd name="T16" fmla="*/ 0 w 156"/>
                  <a:gd name="T17" fmla="*/ 26 h 186"/>
                  <a:gd name="T18" fmla="*/ 112 w 156"/>
                  <a:gd name="T19" fmla="*/ 85 h 186"/>
                  <a:gd name="T20" fmla="*/ 81 w 156"/>
                  <a:gd name="T21" fmla="*/ 153 h 186"/>
                  <a:gd name="T22" fmla="*/ 81 w 156"/>
                  <a:gd name="T23" fmla="*/ 153 h 186"/>
                  <a:gd name="T24" fmla="*/ 81 w 156"/>
                  <a:gd name="T25" fmla="*/ 186 h 186"/>
                  <a:gd name="T26" fmla="*/ 153 w 156"/>
                  <a:gd name="T27" fmla="*/ 186 h 186"/>
                  <a:gd name="T28" fmla="*/ 153 w 156"/>
                  <a:gd name="T29" fmla="*/ 178 h 186"/>
                  <a:gd name="T30" fmla="*/ 122 w 156"/>
                  <a:gd name="T31" fmla="*/ 153 h 186"/>
                  <a:gd name="T32" fmla="*/ 121 w 156"/>
                  <a:gd name="T33"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86">
                    <a:moveTo>
                      <a:pt x="0" y="26"/>
                    </a:moveTo>
                    <a:cubicBezTo>
                      <a:pt x="0" y="26"/>
                      <a:pt x="0" y="26"/>
                      <a:pt x="0" y="26"/>
                    </a:cubicBezTo>
                    <a:cubicBezTo>
                      <a:pt x="0" y="26"/>
                      <a:pt x="0" y="26"/>
                      <a:pt x="0" y="26"/>
                    </a:cubicBezTo>
                    <a:cubicBezTo>
                      <a:pt x="0" y="26"/>
                      <a:pt x="0" y="26"/>
                      <a:pt x="0" y="26"/>
                    </a:cubicBezTo>
                    <a:moveTo>
                      <a:pt x="121" y="153"/>
                    </a:moveTo>
                    <a:cubicBezTo>
                      <a:pt x="153" y="85"/>
                      <a:pt x="153" y="85"/>
                      <a:pt x="153" y="85"/>
                    </a:cubicBezTo>
                    <a:cubicBezTo>
                      <a:pt x="156" y="78"/>
                      <a:pt x="153" y="70"/>
                      <a:pt x="145" y="66"/>
                    </a:cubicBezTo>
                    <a:cubicBezTo>
                      <a:pt x="20" y="0"/>
                      <a:pt x="20" y="0"/>
                      <a:pt x="20" y="0"/>
                    </a:cubicBezTo>
                    <a:cubicBezTo>
                      <a:pt x="0" y="26"/>
                      <a:pt x="0" y="26"/>
                      <a:pt x="0" y="26"/>
                    </a:cubicBezTo>
                    <a:cubicBezTo>
                      <a:pt x="112" y="85"/>
                      <a:pt x="112" y="85"/>
                      <a:pt x="112" y="85"/>
                    </a:cubicBezTo>
                    <a:cubicBezTo>
                      <a:pt x="81" y="153"/>
                      <a:pt x="81" y="153"/>
                      <a:pt x="81" y="153"/>
                    </a:cubicBezTo>
                    <a:cubicBezTo>
                      <a:pt x="81" y="153"/>
                      <a:pt x="81" y="153"/>
                      <a:pt x="81" y="153"/>
                    </a:cubicBezTo>
                    <a:cubicBezTo>
                      <a:pt x="81" y="186"/>
                      <a:pt x="81" y="186"/>
                      <a:pt x="81" y="186"/>
                    </a:cubicBezTo>
                    <a:cubicBezTo>
                      <a:pt x="153" y="186"/>
                      <a:pt x="153" y="186"/>
                      <a:pt x="153" y="186"/>
                    </a:cubicBezTo>
                    <a:cubicBezTo>
                      <a:pt x="153" y="178"/>
                      <a:pt x="153" y="178"/>
                      <a:pt x="153" y="178"/>
                    </a:cubicBezTo>
                    <a:cubicBezTo>
                      <a:pt x="122" y="153"/>
                      <a:pt x="122" y="153"/>
                      <a:pt x="122" y="153"/>
                    </a:cubicBezTo>
                    <a:cubicBezTo>
                      <a:pt x="121" y="153"/>
                      <a:pt x="121" y="153"/>
                      <a:pt x="121" y="153"/>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8" name="Freeform 139"/>
              <p:cNvSpPr>
                <a:spLocks/>
              </p:cNvSpPr>
              <p:nvPr/>
            </p:nvSpPr>
            <p:spPr bwMode="auto">
              <a:xfrm>
                <a:off x="5026" y="2081"/>
                <a:ext cx="104" cy="139"/>
              </a:xfrm>
              <a:custGeom>
                <a:avLst/>
                <a:gdLst>
                  <a:gd name="T0" fmla="*/ 0 w 104"/>
                  <a:gd name="T1" fmla="*/ 117 h 139"/>
                  <a:gd name="T2" fmla="*/ 58 w 104"/>
                  <a:gd name="T3" fmla="*/ 0 h 139"/>
                  <a:gd name="T4" fmla="*/ 104 w 104"/>
                  <a:gd name="T5" fmla="*/ 22 h 139"/>
                  <a:gd name="T6" fmla="*/ 46 w 104"/>
                  <a:gd name="T7" fmla="*/ 139 h 139"/>
                  <a:gd name="T8" fmla="*/ 0 w 104"/>
                  <a:gd name="T9" fmla="*/ 117 h 139"/>
                </a:gdLst>
                <a:ahLst/>
                <a:cxnLst>
                  <a:cxn ang="0">
                    <a:pos x="T0" y="T1"/>
                  </a:cxn>
                  <a:cxn ang="0">
                    <a:pos x="T2" y="T3"/>
                  </a:cxn>
                  <a:cxn ang="0">
                    <a:pos x="T4" y="T5"/>
                  </a:cxn>
                  <a:cxn ang="0">
                    <a:pos x="T6" y="T7"/>
                  </a:cxn>
                  <a:cxn ang="0">
                    <a:pos x="T8" y="T9"/>
                  </a:cxn>
                </a:cxnLst>
                <a:rect l="0" t="0" r="r" b="b"/>
                <a:pathLst>
                  <a:path w="104" h="139">
                    <a:moveTo>
                      <a:pt x="0" y="117"/>
                    </a:moveTo>
                    <a:lnTo>
                      <a:pt x="58" y="0"/>
                    </a:lnTo>
                    <a:lnTo>
                      <a:pt x="104" y="22"/>
                    </a:lnTo>
                    <a:lnTo>
                      <a:pt x="46" y="139"/>
                    </a:lnTo>
                    <a:lnTo>
                      <a:pt x="0" y="11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9" name="Freeform 140"/>
              <p:cNvSpPr>
                <a:spLocks/>
              </p:cNvSpPr>
              <p:nvPr/>
            </p:nvSpPr>
            <p:spPr bwMode="auto">
              <a:xfrm>
                <a:off x="5026" y="2081"/>
                <a:ext cx="104" cy="139"/>
              </a:xfrm>
              <a:custGeom>
                <a:avLst/>
                <a:gdLst>
                  <a:gd name="T0" fmla="*/ 0 w 104"/>
                  <a:gd name="T1" fmla="*/ 117 h 139"/>
                  <a:gd name="T2" fmla="*/ 58 w 104"/>
                  <a:gd name="T3" fmla="*/ 0 h 139"/>
                  <a:gd name="T4" fmla="*/ 104 w 104"/>
                  <a:gd name="T5" fmla="*/ 22 h 139"/>
                  <a:gd name="T6" fmla="*/ 46 w 104"/>
                  <a:gd name="T7" fmla="*/ 139 h 139"/>
                  <a:gd name="T8" fmla="*/ 0 w 104"/>
                  <a:gd name="T9" fmla="*/ 117 h 139"/>
                </a:gdLst>
                <a:ahLst/>
                <a:cxnLst>
                  <a:cxn ang="0">
                    <a:pos x="T0" y="T1"/>
                  </a:cxn>
                  <a:cxn ang="0">
                    <a:pos x="T2" y="T3"/>
                  </a:cxn>
                  <a:cxn ang="0">
                    <a:pos x="T4" y="T5"/>
                  </a:cxn>
                  <a:cxn ang="0">
                    <a:pos x="T6" y="T7"/>
                  </a:cxn>
                  <a:cxn ang="0">
                    <a:pos x="T8" y="T9"/>
                  </a:cxn>
                </a:cxnLst>
                <a:rect l="0" t="0" r="r" b="b"/>
                <a:pathLst>
                  <a:path w="104" h="139">
                    <a:moveTo>
                      <a:pt x="0" y="117"/>
                    </a:moveTo>
                    <a:lnTo>
                      <a:pt x="58" y="0"/>
                    </a:lnTo>
                    <a:lnTo>
                      <a:pt x="104" y="22"/>
                    </a:lnTo>
                    <a:lnTo>
                      <a:pt x="46" y="139"/>
                    </a:lnTo>
                    <a:lnTo>
                      <a:pt x="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0" name="Freeform 141"/>
              <p:cNvSpPr>
                <a:spLocks/>
              </p:cNvSpPr>
              <p:nvPr/>
            </p:nvSpPr>
            <p:spPr bwMode="auto">
              <a:xfrm>
                <a:off x="5008" y="2198"/>
                <a:ext cx="65" cy="66"/>
              </a:xfrm>
              <a:custGeom>
                <a:avLst/>
                <a:gdLst>
                  <a:gd name="T0" fmla="*/ 5 w 47"/>
                  <a:gd name="T1" fmla="*/ 18 h 48"/>
                  <a:gd name="T2" fmla="*/ 5 w 47"/>
                  <a:gd name="T3" fmla="*/ 18 h 48"/>
                  <a:gd name="T4" fmla="*/ 13 w 47"/>
                  <a:gd name="T5" fmla="*/ 43 h 48"/>
                  <a:gd name="T6" fmla="*/ 38 w 47"/>
                  <a:gd name="T7" fmla="*/ 35 h 48"/>
                  <a:gd name="T8" fmla="*/ 38 w 47"/>
                  <a:gd name="T9" fmla="*/ 34 h 48"/>
                  <a:gd name="T10" fmla="*/ 38 w 47"/>
                  <a:gd name="T11" fmla="*/ 34 h 48"/>
                  <a:gd name="T12" fmla="*/ 47 w 47"/>
                  <a:gd name="T13" fmla="*/ 17 h 48"/>
                  <a:gd name="T14" fmla="*/ 13 w 47"/>
                  <a:gd name="T15" fmla="*/ 0 h 48"/>
                  <a:gd name="T16" fmla="*/ 5 w 47"/>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5" y="18"/>
                    </a:moveTo>
                    <a:cubicBezTo>
                      <a:pt x="5" y="18"/>
                      <a:pt x="5" y="18"/>
                      <a:pt x="5" y="18"/>
                    </a:cubicBezTo>
                    <a:cubicBezTo>
                      <a:pt x="0" y="28"/>
                      <a:pt x="4" y="39"/>
                      <a:pt x="13" y="43"/>
                    </a:cubicBezTo>
                    <a:cubicBezTo>
                      <a:pt x="22" y="48"/>
                      <a:pt x="33" y="44"/>
                      <a:pt x="38" y="35"/>
                    </a:cubicBezTo>
                    <a:cubicBezTo>
                      <a:pt x="38" y="34"/>
                      <a:pt x="38" y="34"/>
                      <a:pt x="38" y="34"/>
                    </a:cubicBezTo>
                    <a:cubicBezTo>
                      <a:pt x="38" y="34"/>
                      <a:pt x="38" y="34"/>
                      <a:pt x="38" y="34"/>
                    </a:cubicBezTo>
                    <a:cubicBezTo>
                      <a:pt x="47" y="17"/>
                      <a:pt x="47" y="17"/>
                      <a:pt x="47" y="17"/>
                    </a:cubicBezTo>
                    <a:cubicBezTo>
                      <a:pt x="13" y="0"/>
                      <a:pt x="13" y="0"/>
                      <a:pt x="13" y="0"/>
                    </a:cubicBezTo>
                    <a:cubicBezTo>
                      <a:pt x="5" y="18"/>
                      <a:pt x="5" y="18"/>
                      <a:pt x="5"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1" name="Freeform 142"/>
              <p:cNvSpPr>
                <a:spLocks/>
              </p:cNvSpPr>
              <p:nvPr/>
            </p:nvSpPr>
            <p:spPr bwMode="auto">
              <a:xfrm>
                <a:off x="4331" y="2693"/>
                <a:ext cx="104" cy="139"/>
              </a:xfrm>
              <a:custGeom>
                <a:avLst/>
                <a:gdLst>
                  <a:gd name="T0" fmla="*/ 0 w 104"/>
                  <a:gd name="T1" fmla="*/ 116 h 139"/>
                  <a:gd name="T2" fmla="*/ 58 w 104"/>
                  <a:gd name="T3" fmla="*/ 0 h 139"/>
                  <a:gd name="T4" fmla="*/ 104 w 104"/>
                  <a:gd name="T5" fmla="*/ 22 h 139"/>
                  <a:gd name="T6" fmla="*/ 45 w 104"/>
                  <a:gd name="T7" fmla="*/ 139 h 139"/>
                  <a:gd name="T8" fmla="*/ 0 w 104"/>
                  <a:gd name="T9" fmla="*/ 116 h 139"/>
                </a:gdLst>
                <a:ahLst/>
                <a:cxnLst>
                  <a:cxn ang="0">
                    <a:pos x="T0" y="T1"/>
                  </a:cxn>
                  <a:cxn ang="0">
                    <a:pos x="T2" y="T3"/>
                  </a:cxn>
                  <a:cxn ang="0">
                    <a:pos x="T4" y="T5"/>
                  </a:cxn>
                  <a:cxn ang="0">
                    <a:pos x="T6" y="T7"/>
                  </a:cxn>
                  <a:cxn ang="0">
                    <a:pos x="T8" y="T9"/>
                  </a:cxn>
                </a:cxnLst>
                <a:rect l="0" t="0" r="r" b="b"/>
                <a:pathLst>
                  <a:path w="104" h="139">
                    <a:moveTo>
                      <a:pt x="0" y="116"/>
                    </a:moveTo>
                    <a:lnTo>
                      <a:pt x="58" y="0"/>
                    </a:lnTo>
                    <a:lnTo>
                      <a:pt x="104" y="22"/>
                    </a:lnTo>
                    <a:lnTo>
                      <a:pt x="45" y="139"/>
                    </a:lnTo>
                    <a:lnTo>
                      <a:pt x="0" y="11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2" name="Freeform 143"/>
              <p:cNvSpPr>
                <a:spLocks/>
              </p:cNvSpPr>
              <p:nvPr/>
            </p:nvSpPr>
            <p:spPr bwMode="auto">
              <a:xfrm>
                <a:off x="4312" y="2809"/>
                <a:ext cx="66" cy="67"/>
              </a:xfrm>
              <a:custGeom>
                <a:avLst/>
                <a:gdLst>
                  <a:gd name="T0" fmla="*/ 5 w 47"/>
                  <a:gd name="T1" fmla="*/ 18 h 48"/>
                  <a:gd name="T2" fmla="*/ 5 w 47"/>
                  <a:gd name="T3" fmla="*/ 18 h 48"/>
                  <a:gd name="T4" fmla="*/ 13 w 47"/>
                  <a:gd name="T5" fmla="*/ 43 h 48"/>
                  <a:gd name="T6" fmla="*/ 38 w 47"/>
                  <a:gd name="T7" fmla="*/ 35 h 48"/>
                  <a:gd name="T8" fmla="*/ 38 w 47"/>
                  <a:gd name="T9" fmla="*/ 34 h 48"/>
                  <a:gd name="T10" fmla="*/ 38 w 47"/>
                  <a:gd name="T11" fmla="*/ 34 h 48"/>
                  <a:gd name="T12" fmla="*/ 47 w 47"/>
                  <a:gd name="T13" fmla="*/ 17 h 48"/>
                  <a:gd name="T14" fmla="*/ 13 w 47"/>
                  <a:gd name="T15" fmla="*/ 0 h 48"/>
                  <a:gd name="T16" fmla="*/ 5 w 47"/>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5" y="18"/>
                    </a:moveTo>
                    <a:cubicBezTo>
                      <a:pt x="5" y="18"/>
                      <a:pt x="5" y="18"/>
                      <a:pt x="5" y="18"/>
                    </a:cubicBezTo>
                    <a:cubicBezTo>
                      <a:pt x="0" y="28"/>
                      <a:pt x="4" y="39"/>
                      <a:pt x="13" y="43"/>
                    </a:cubicBezTo>
                    <a:cubicBezTo>
                      <a:pt x="22" y="48"/>
                      <a:pt x="33" y="44"/>
                      <a:pt x="38" y="35"/>
                    </a:cubicBezTo>
                    <a:cubicBezTo>
                      <a:pt x="38" y="34"/>
                      <a:pt x="38" y="34"/>
                      <a:pt x="38" y="34"/>
                    </a:cubicBezTo>
                    <a:cubicBezTo>
                      <a:pt x="38" y="34"/>
                      <a:pt x="38" y="34"/>
                      <a:pt x="38" y="34"/>
                    </a:cubicBezTo>
                    <a:cubicBezTo>
                      <a:pt x="47" y="17"/>
                      <a:pt x="47" y="17"/>
                      <a:pt x="47" y="17"/>
                    </a:cubicBezTo>
                    <a:cubicBezTo>
                      <a:pt x="13" y="0"/>
                      <a:pt x="13" y="0"/>
                      <a:pt x="13" y="0"/>
                    </a:cubicBezTo>
                    <a:cubicBezTo>
                      <a:pt x="5" y="18"/>
                      <a:pt x="5" y="18"/>
                      <a:pt x="5"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3" name="Freeform 144"/>
              <p:cNvSpPr>
                <a:spLocks/>
              </p:cNvSpPr>
              <p:nvPr/>
            </p:nvSpPr>
            <p:spPr bwMode="auto">
              <a:xfrm>
                <a:off x="4336" y="2371"/>
                <a:ext cx="605" cy="536"/>
              </a:xfrm>
              <a:custGeom>
                <a:avLst/>
                <a:gdLst>
                  <a:gd name="T0" fmla="*/ 360 w 435"/>
                  <a:gd name="T1" fmla="*/ 18 h 385"/>
                  <a:gd name="T2" fmla="*/ 430 w 435"/>
                  <a:gd name="T3" fmla="*/ 266 h 385"/>
                  <a:gd name="T4" fmla="*/ 418 w 435"/>
                  <a:gd name="T5" fmla="*/ 289 h 385"/>
                  <a:gd name="T6" fmla="*/ 98 w 435"/>
                  <a:gd name="T7" fmla="*/ 380 h 385"/>
                  <a:gd name="T8" fmla="*/ 75 w 435"/>
                  <a:gd name="T9" fmla="*/ 367 h 385"/>
                  <a:gd name="T10" fmla="*/ 5 w 435"/>
                  <a:gd name="T11" fmla="*/ 119 h 385"/>
                  <a:gd name="T12" fmla="*/ 18 w 435"/>
                  <a:gd name="T13" fmla="*/ 96 h 385"/>
                  <a:gd name="T14" fmla="*/ 337 w 435"/>
                  <a:gd name="T15" fmla="*/ 5 h 385"/>
                  <a:gd name="T16" fmla="*/ 360 w 435"/>
                  <a:gd name="T17" fmla="*/ 1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 h="385">
                    <a:moveTo>
                      <a:pt x="360" y="18"/>
                    </a:moveTo>
                    <a:cubicBezTo>
                      <a:pt x="430" y="266"/>
                      <a:pt x="430" y="266"/>
                      <a:pt x="430" y="266"/>
                    </a:cubicBezTo>
                    <a:cubicBezTo>
                      <a:pt x="430" y="266"/>
                      <a:pt x="435" y="284"/>
                      <a:pt x="418" y="289"/>
                    </a:cubicBezTo>
                    <a:cubicBezTo>
                      <a:pt x="98" y="380"/>
                      <a:pt x="98" y="380"/>
                      <a:pt x="98" y="380"/>
                    </a:cubicBezTo>
                    <a:cubicBezTo>
                      <a:pt x="98" y="380"/>
                      <a:pt x="80" y="385"/>
                      <a:pt x="75" y="367"/>
                    </a:cubicBezTo>
                    <a:cubicBezTo>
                      <a:pt x="5" y="119"/>
                      <a:pt x="5" y="119"/>
                      <a:pt x="5" y="119"/>
                    </a:cubicBezTo>
                    <a:cubicBezTo>
                      <a:pt x="5" y="119"/>
                      <a:pt x="0" y="101"/>
                      <a:pt x="18" y="96"/>
                    </a:cubicBezTo>
                    <a:cubicBezTo>
                      <a:pt x="337" y="5"/>
                      <a:pt x="337" y="5"/>
                      <a:pt x="337" y="5"/>
                    </a:cubicBezTo>
                    <a:cubicBezTo>
                      <a:pt x="337" y="5"/>
                      <a:pt x="355" y="0"/>
                      <a:pt x="360" y="18"/>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4" name="Freeform 145"/>
              <p:cNvSpPr>
                <a:spLocks/>
              </p:cNvSpPr>
              <p:nvPr/>
            </p:nvSpPr>
            <p:spPr bwMode="auto">
              <a:xfrm>
                <a:off x="4369" y="2363"/>
                <a:ext cx="606" cy="534"/>
              </a:xfrm>
              <a:custGeom>
                <a:avLst/>
                <a:gdLst>
                  <a:gd name="T0" fmla="*/ 360 w 435"/>
                  <a:gd name="T1" fmla="*/ 17 h 384"/>
                  <a:gd name="T2" fmla="*/ 430 w 435"/>
                  <a:gd name="T3" fmla="*/ 266 h 384"/>
                  <a:gd name="T4" fmla="*/ 418 w 435"/>
                  <a:gd name="T5" fmla="*/ 288 h 384"/>
                  <a:gd name="T6" fmla="*/ 98 w 435"/>
                  <a:gd name="T7" fmla="*/ 379 h 384"/>
                  <a:gd name="T8" fmla="*/ 76 w 435"/>
                  <a:gd name="T9" fmla="*/ 366 h 384"/>
                  <a:gd name="T10" fmla="*/ 5 w 435"/>
                  <a:gd name="T11" fmla="*/ 118 h 384"/>
                  <a:gd name="T12" fmla="*/ 18 w 435"/>
                  <a:gd name="T13" fmla="*/ 95 h 384"/>
                  <a:gd name="T14" fmla="*/ 337 w 435"/>
                  <a:gd name="T15" fmla="*/ 5 h 384"/>
                  <a:gd name="T16" fmla="*/ 360 w 435"/>
                  <a:gd name="T17" fmla="*/ 1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 h="384">
                    <a:moveTo>
                      <a:pt x="360" y="17"/>
                    </a:moveTo>
                    <a:cubicBezTo>
                      <a:pt x="430" y="266"/>
                      <a:pt x="430" y="266"/>
                      <a:pt x="430" y="266"/>
                    </a:cubicBezTo>
                    <a:cubicBezTo>
                      <a:pt x="430" y="266"/>
                      <a:pt x="435" y="283"/>
                      <a:pt x="418" y="288"/>
                    </a:cubicBezTo>
                    <a:cubicBezTo>
                      <a:pt x="98" y="379"/>
                      <a:pt x="98" y="379"/>
                      <a:pt x="98" y="379"/>
                    </a:cubicBezTo>
                    <a:cubicBezTo>
                      <a:pt x="98" y="379"/>
                      <a:pt x="81" y="384"/>
                      <a:pt x="76" y="366"/>
                    </a:cubicBezTo>
                    <a:cubicBezTo>
                      <a:pt x="5" y="118"/>
                      <a:pt x="5" y="118"/>
                      <a:pt x="5" y="118"/>
                    </a:cubicBezTo>
                    <a:cubicBezTo>
                      <a:pt x="5" y="118"/>
                      <a:pt x="0" y="100"/>
                      <a:pt x="18" y="95"/>
                    </a:cubicBezTo>
                    <a:cubicBezTo>
                      <a:pt x="337" y="5"/>
                      <a:pt x="337" y="5"/>
                      <a:pt x="337" y="5"/>
                    </a:cubicBezTo>
                    <a:cubicBezTo>
                      <a:pt x="337" y="5"/>
                      <a:pt x="355" y="0"/>
                      <a:pt x="360" y="17"/>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5" name="Freeform 146"/>
              <p:cNvSpPr>
                <a:spLocks/>
              </p:cNvSpPr>
              <p:nvPr/>
            </p:nvSpPr>
            <p:spPr bwMode="auto">
              <a:xfrm>
                <a:off x="4401" y="2394"/>
                <a:ext cx="529" cy="422"/>
              </a:xfrm>
              <a:custGeom>
                <a:avLst/>
                <a:gdLst>
                  <a:gd name="T0" fmla="*/ 444 w 529"/>
                  <a:gd name="T1" fmla="*/ 0 h 422"/>
                  <a:gd name="T2" fmla="*/ 529 w 529"/>
                  <a:gd name="T3" fmla="*/ 296 h 422"/>
                  <a:gd name="T4" fmla="*/ 84 w 529"/>
                  <a:gd name="T5" fmla="*/ 422 h 422"/>
                  <a:gd name="T6" fmla="*/ 0 w 529"/>
                  <a:gd name="T7" fmla="*/ 126 h 422"/>
                  <a:gd name="T8" fmla="*/ 444 w 529"/>
                  <a:gd name="T9" fmla="*/ 0 h 422"/>
                </a:gdLst>
                <a:ahLst/>
                <a:cxnLst>
                  <a:cxn ang="0">
                    <a:pos x="T0" y="T1"/>
                  </a:cxn>
                  <a:cxn ang="0">
                    <a:pos x="T2" y="T3"/>
                  </a:cxn>
                  <a:cxn ang="0">
                    <a:pos x="T4" y="T5"/>
                  </a:cxn>
                  <a:cxn ang="0">
                    <a:pos x="T6" y="T7"/>
                  </a:cxn>
                  <a:cxn ang="0">
                    <a:pos x="T8" y="T9"/>
                  </a:cxn>
                </a:cxnLst>
                <a:rect l="0" t="0" r="r" b="b"/>
                <a:pathLst>
                  <a:path w="529" h="422">
                    <a:moveTo>
                      <a:pt x="444" y="0"/>
                    </a:moveTo>
                    <a:lnTo>
                      <a:pt x="529" y="296"/>
                    </a:lnTo>
                    <a:lnTo>
                      <a:pt x="84" y="422"/>
                    </a:lnTo>
                    <a:lnTo>
                      <a:pt x="0" y="126"/>
                    </a:lnTo>
                    <a:lnTo>
                      <a:pt x="444" y="0"/>
                    </a:lnTo>
                    <a:close/>
                  </a:path>
                </a:pathLst>
              </a:custGeom>
              <a:solidFill>
                <a:srgbClr val="47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6" name="Freeform 147"/>
              <p:cNvSpPr>
                <a:spLocks/>
              </p:cNvSpPr>
              <p:nvPr/>
            </p:nvSpPr>
            <p:spPr bwMode="auto">
              <a:xfrm>
                <a:off x="4401" y="2394"/>
                <a:ext cx="529" cy="422"/>
              </a:xfrm>
              <a:custGeom>
                <a:avLst/>
                <a:gdLst>
                  <a:gd name="T0" fmla="*/ 444 w 529"/>
                  <a:gd name="T1" fmla="*/ 0 h 422"/>
                  <a:gd name="T2" fmla="*/ 529 w 529"/>
                  <a:gd name="T3" fmla="*/ 296 h 422"/>
                  <a:gd name="T4" fmla="*/ 84 w 529"/>
                  <a:gd name="T5" fmla="*/ 422 h 422"/>
                  <a:gd name="T6" fmla="*/ 0 w 529"/>
                  <a:gd name="T7" fmla="*/ 126 h 422"/>
                  <a:gd name="T8" fmla="*/ 444 w 529"/>
                  <a:gd name="T9" fmla="*/ 0 h 422"/>
                </a:gdLst>
                <a:ahLst/>
                <a:cxnLst>
                  <a:cxn ang="0">
                    <a:pos x="T0" y="T1"/>
                  </a:cxn>
                  <a:cxn ang="0">
                    <a:pos x="T2" y="T3"/>
                  </a:cxn>
                  <a:cxn ang="0">
                    <a:pos x="T4" y="T5"/>
                  </a:cxn>
                  <a:cxn ang="0">
                    <a:pos x="T6" y="T7"/>
                  </a:cxn>
                  <a:cxn ang="0">
                    <a:pos x="T8" y="T9"/>
                  </a:cxn>
                </a:cxnLst>
                <a:rect l="0" t="0" r="r" b="b"/>
                <a:pathLst>
                  <a:path w="529" h="422">
                    <a:moveTo>
                      <a:pt x="444" y="0"/>
                    </a:moveTo>
                    <a:lnTo>
                      <a:pt x="529" y="296"/>
                    </a:lnTo>
                    <a:lnTo>
                      <a:pt x="84" y="422"/>
                    </a:lnTo>
                    <a:lnTo>
                      <a:pt x="0" y="126"/>
                    </a:lnTo>
                    <a:lnTo>
                      <a:pt x="4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7" name="Freeform 148"/>
              <p:cNvSpPr>
                <a:spLocks/>
              </p:cNvSpPr>
              <p:nvPr/>
            </p:nvSpPr>
            <p:spPr bwMode="auto">
              <a:xfrm>
                <a:off x="5468" y="983"/>
                <a:ext cx="262" cy="120"/>
              </a:xfrm>
              <a:custGeom>
                <a:avLst/>
                <a:gdLst>
                  <a:gd name="T0" fmla="*/ 0 w 188"/>
                  <a:gd name="T1" fmla="*/ 67 h 86"/>
                  <a:gd name="T2" fmla="*/ 36 w 188"/>
                  <a:gd name="T3" fmla="*/ 33 h 86"/>
                  <a:gd name="T4" fmla="*/ 136 w 188"/>
                  <a:gd name="T5" fmla="*/ 0 h 86"/>
                  <a:gd name="T6" fmla="*/ 188 w 188"/>
                  <a:gd name="T7" fmla="*/ 7 h 86"/>
                  <a:gd name="T8" fmla="*/ 178 w 188"/>
                  <a:gd name="T9" fmla="*/ 38 h 86"/>
                  <a:gd name="T10" fmla="*/ 136 w 188"/>
                  <a:gd name="T11" fmla="*/ 32 h 86"/>
                  <a:gd name="T12" fmla="*/ 58 w 188"/>
                  <a:gd name="T13" fmla="*/ 56 h 86"/>
                  <a:gd name="T14" fmla="*/ 26 w 188"/>
                  <a:gd name="T15" fmla="*/ 85 h 86"/>
                  <a:gd name="T16" fmla="*/ 26 w 188"/>
                  <a:gd name="T17" fmla="*/ 86 h 86"/>
                  <a:gd name="T18" fmla="*/ 26 w 188"/>
                  <a:gd name="T19" fmla="*/ 86 h 86"/>
                  <a:gd name="T20" fmla="*/ 0 w 188"/>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86">
                    <a:moveTo>
                      <a:pt x="0" y="67"/>
                    </a:moveTo>
                    <a:cubicBezTo>
                      <a:pt x="1" y="66"/>
                      <a:pt x="13" y="49"/>
                      <a:pt x="36" y="33"/>
                    </a:cubicBezTo>
                    <a:cubicBezTo>
                      <a:pt x="59" y="16"/>
                      <a:pt x="93" y="0"/>
                      <a:pt x="136" y="0"/>
                    </a:cubicBezTo>
                    <a:cubicBezTo>
                      <a:pt x="152" y="0"/>
                      <a:pt x="169" y="2"/>
                      <a:pt x="188" y="7"/>
                    </a:cubicBezTo>
                    <a:cubicBezTo>
                      <a:pt x="178" y="38"/>
                      <a:pt x="178" y="38"/>
                      <a:pt x="178" y="38"/>
                    </a:cubicBezTo>
                    <a:cubicBezTo>
                      <a:pt x="163" y="33"/>
                      <a:pt x="149" y="32"/>
                      <a:pt x="136" y="32"/>
                    </a:cubicBezTo>
                    <a:cubicBezTo>
                      <a:pt x="104" y="32"/>
                      <a:pt x="77" y="43"/>
                      <a:pt x="58" y="56"/>
                    </a:cubicBezTo>
                    <a:cubicBezTo>
                      <a:pt x="39" y="69"/>
                      <a:pt x="28" y="83"/>
                      <a:pt x="26" y="85"/>
                    </a:cubicBezTo>
                    <a:cubicBezTo>
                      <a:pt x="26" y="86"/>
                      <a:pt x="26" y="86"/>
                      <a:pt x="26" y="86"/>
                    </a:cubicBezTo>
                    <a:cubicBezTo>
                      <a:pt x="26" y="86"/>
                      <a:pt x="26" y="86"/>
                      <a:pt x="26" y="86"/>
                    </a:cubicBezTo>
                    <a:cubicBezTo>
                      <a:pt x="0" y="67"/>
                      <a:pt x="0" y="67"/>
                      <a:pt x="0" y="6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8" name="Rectangle 149"/>
              <p:cNvSpPr>
                <a:spLocks noChangeArrowheads="1"/>
              </p:cNvSpPr>
              <p:nvPr/>
            </p:nvSpPr>
            <p:spPr bwMode="auto">
              <a:xfrm>
                <a:off x="5389" y="1466"/>
                <a:ext cx="57" cy="37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9" name="Rectangle 150"/>
              <p:cNvSpPr>
                <a:spLocks noChangeArrowheads="1"/>
              </p:cNvSpPr>
              <p:nvPr/>
            </p:nvSpPr>
            <p:spPr bwMode="auto">
              <a:xfrm>
                <a:off x="5389" y="1466"/>
                <a:ext cx="57"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0" name="Freeform 151"/>
              <p:cNvSpPr>
                <a:spLocks/>
              </p:cNvSpPr>
              <p:nvPr/>
            </p:nvSpPr>
            <p:spPr bwMode="auto">
              <a:xfrm>
                <a:off x="5493" y="983"/>
                <a:ext cx="237" cy="119"/>
              </a:xfrm>
              <a:custGeom>
                <a:avLst/>
                <a:gdLst>
                  <a:gd name="T0" fmla="*/ 118 w 170"/>
                  <a:gd name="T1" fmla="*/ 0 h 85"/>
                  <a:gd name="T2" fmla="*/ 118 w 170"/>
                  <a:gd name="T3" fmla="*/ 0 h 85"/>
                  <a:gd name="T4" fmla="*/ 118 w 170"/>
                  <a:gd name="T5" fmla="*/ 0 h 85"/>
                  <a:gd name="T6" fmla="*/ 18 w 170"/>
                  <a:gd name="T7" fmla="*/ 33 h 85"/>
                  <a:gd name="T8" fmla="*/ 0 w 170"/>
                  <a:gd name="T9" fmla="*/ 48 h 85"/>
                  <a:gd name="T10" fmla="*/ 0 w 170"/>
                  <a:gd name="T11" fmla="*/ 48 h 85"/>
                  <a:gd name="T12" fmla="*/ 8 w 170"/>
                  <a:gd name="T13" fmla="*/ 85 h 85"/>
                  <a:gd name="T14" fmla="*/ 40 w 170"/>
                  <a:gd name="T15" fmla="*/ 56 h 85"/>
                  <a:gd name="T16" fmla="*/ 118 w 170"/>
                  <a:gd name="T17" fmla="*/ 32 h 85"/>
                  <a:gd name="T18" fmla="*/ 160 w 170"/>
                  <a:gd name="T19" fmla="*/ 38 h 85"/>
                  <a:gd name="T20" fmla="*/ 170 w 170"/>
                  <a:gd name="T21" fmla="*/ 7 h 85"/>
                  <a:gd name="T22" fmla="*/ 168 w 170"/>
                  <a:gd name="T23" fmla="*/ 7 h 85"/>
                  <a:gd name="T24" fmla="*/ 119 w 170"/>
                  <a:gd name="T25" fmla="*/ 0 h 85"/>
                  <a:gd name="T26" fmla="*/ 118 w 170"/>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5">
                    <a:moveTo>
                      <a:pt x="118" y="0"/>
                    </a:moveTo>
                    <a:cubicBezTo>
                      <a:pt x="118" y="0"/>
                      <a:pt x="118" y="0"/>
                      <a:pt x="118" y="0"/>
                    </a:cubicBezTo>
                    <a:cubicBezTo>
                      <a:pt x="118" y="0"/>
                      <a:pt x="118" y="0"/>
                      <a:pt x="118" y="0"/>
                    </a:cubicBezTo>
                    <a:cubicBezTo>
                      <a:pt x="75" y="0"/>
                      <a:pt x="41" y="16"/>
                      <a:pt x="18" y="33"/>
                    </a:cubicBezTo>
                    <a:cubicBezTo>
                      <a:pt x="11" y="38"/>
                      <a:pt x="5" y="43"/>
                      <a:pt x="0" y="48"/>
                    </a:cubicBezTo>
                    <a:cubicBezTo>
                      <a:pt x="0" y="48"/>
                      <a:pt x="0" y="48"/>
                      <a:pt x="0" y="48"/>
                    </a:cubicBezTo>
                    <a:cubicBezTo>
                      <a:pt x="8" y="85"/>
                      <a:pt x="8" y="85"/>
                      <a:pt x="8" y="85"/>
                    </a:cubicBezTo>
                    <a:cubicBezTo>
                      <a:pt x="11" y="81"/>
                      <a:pt x="22" y="68"/>
                      <a:pt x="40" y="56"/>
                    </a:cubicBezTo>
                    <a:cubicBezTo>
                      <a:pt x="59" y="43"/>
                      <a:pt x="86" y="32"/>
                      <a:pt x="118" y="32"/>
                    </a:cubicBezTo>
                    <a:cubicBezTo>
                      <a:pt x="131" y="32"/>
                      <a:pt x="145" y="33"/>
                      <a:pt x="160" y="38"/>
                    </a:cubicBezTo>
                    <a:cubicBezTo>
                      <a:pt x="170" y="7"/>
                      <a:pt x="170" y="7"/>
                      <a:pt x="170" y="7"/>
                    </a:cubicBezTo>
                    <a:cubicBezTo>
                      <a:pt x="169" y="7"/>
                      <a:pt x="168" y="7"/>
                      <a:pt x="168" y="7"/>
                    </a:cubicBezTo>
                    <a:cubicBezTo>
                      <a:pt x="150" y="2"/>
                      <a:pt x="134" y="0"/>
                      <a:pt x="119" y="0"/>
                    </a:cubicBezTo>
                    <a:cubicBezTo>
                      <a:pt x="119" y="0"/>
                      <a:pt x="118" y="0"/>
                      <a:pt x="118" y="0"/>
                    </a:cubicBezTo>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1" name="Freeform 152"/>
              <p:cNvSpPr>
                <a:spLocks/>
              </p:cNvSpPr>
              <p:nvPr/>
            </p:nvSpPr>
            <p:spPr bwMode="auto">
              <a:xfrm>
                <a:off x="5721" y="993"/>
                <a:ext cx="49" cy="52"/>
              </a:xfrm>
              <a:custGeom>
                <a:avLst/>
                <a:gdLst>
                  <a:gd name="T0" fmla="*/ 6 w 35"/>
                  <a:gd name="T1" fmla="*/ 0 h 37"/>
                  <a:gd name="T2" fmla="*/ 0 w 35"/>
                  <a:gd name="T3" fmla="*/ 20 h 37"/>
                  <a:gd name="T4" fmla="*/ 18 w 35"/>
                  <a:gd name="T5" fmla="*/ 20 h 37"/>
                  <a:gd name="T6" fmla="*/ 18 w 35"/>
                  <a:gd name="T7" fmla="*/ 37 h 37"/>
                  <a:gd name="T8" fmla="*/ 33 w 35"/>
                  <a:gd name="T9" fmla="*/ 25 h 37"/>
                  <a:gd name="T10" fmla="*/ 22 w 35"/>
                  <a:gd name="T11" fmla="*/ 5 h 37"/>
                  <a:gd name="T12" fmla="*/ 22 w 35"/>
                  <a:gd name="T13" fmla="*/ 5 h 37"/>
                  <a:gd name="T14" fmla="*/ 22 w 35"/>
                  <a:gd name="T15" fmla="*/ 5 h 37"/>
                  <a:gd name="T16" fmla="*/ 6 w 3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6" y="0"/>
                    </a:moveTo>
                    <a:cubicBezTo>
                      <a:pt x="0" y="20"/>
                      <a:pt x="0" y="20"/>
                      <a:pt x="0" y="20"/>
                    </a:cubicBezTo>
                    <a:cubicBezTo>
                      <a:pt x="18" y="20"/>
                      <a:pt x="18" y="20"/>
                      <a:pt x="18" y="20"/>
                    </a:cubicBezTo>
                    <a:cubicBezTo>
                      <a:pt x="18" y="37"/>
                      <a:pt x="18" y="37"/>
                      <a:pt x="18" y="37"/>
                    </a:cubicBezTo>
                    <a:cubicBezTo>
                      <a:pt x="25" y="37"/>
                      <a:pt x="31" y="32"/>
                      <a:pt x="33" y="25"/>
                    </a:cubicBezTo>
                    <a:cubicBezTo>
                      <a:pt x="35" y="17"/>
                      <a:pt x="31" y="8"/>
                      <a:pt x="22" y="5"/>
                    </a:cubicBezTo>
                    <a:cubicBezTo>
                      <a:pt x="22" y="5"/>
                      <a:pt x="22" y="5"/>
                      <a:pt x="22" y="5"/>
                    </a:cubicBezTo>
                    <a:cubicBezTo>
                      <a:pt x="22" y="5"/>
                      <a:pt x="22" y="5"/>
                      <a:pt x="22" y="5"/>
                    </a:cubicBezTo>
                    <a:cubicBezTo>
                      <a:pt x="6" y="0"/>
                      <a:pt x="6" y="0"/>
                      <a:pt x="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2" name="Freeform 153"/>
              <p:cNvSpPr>
                <a:spLocks/>
              </p:cNvSpPr>
              <p:nvPr/>
            </p:nvSpPr>
            <p:spPr bwMode="auto">
              <a:xfrm>
                <a:off x="5716" y="1021"/>
                <a:ext cx="30" cy="24"/>
              </a:xfrm>
              <a:custGeom>
                <a:avLst/>
                <a:gdLst>
                  <a:gd name="T0" fmla="*/ 22 w 22"/>
                  <a:gd name="T1" fmla="*/ 0 h 17"/>
                  <a:gd name="T2" fmla="*/ 4 w 22"/>
                  <a:gd name="T3" fmla="*/ 0 h 17"/>
                  <a:gd name="T4" fmla="*/ 0 w 22"/>
                  <a:gd name="T5" fmla="*/ 11 h 17"/>
                  <a:gd name="T6" fmla="*/ 16 w 22"/>
                  <a:gd name="T7" fmla="*/ 16 h 17"/>
                  <a:gd name="T8" fmla="*/ 16 w 22"/>
                  <a:gd name="T9" fmla="*/ 16 h 17"/>
                  <a:gd name="T10" fmla="*/ 17 w 22"/>
                  <a:gd name="T11" fmla="*/ 16 h 17"/>
                  <a:gd name="T12" fmla="*/ 22 w 22"/>
                  <a:gd name="T13" fmla="*/ 17 h 17"/>
                  <a:gd name="T14" fmla="*/ 22 w 22"/>
                  <a:gd name="T15" fmla="*/ 17 h 17"/>
                  <a:gd name="T16" fmla="*/ 22 w 2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7">
                    <a:moveTo>
                      <a:pt x="22" y="0"/>
                    </a:moveTo>
                    <a:cubicBezTo>
                      <a:pt x="4" y="0"/>
                      <a:pt x="4" y="0"/>
                      <a:pt x="4" y="0"/>
                    </a:cubicBezTo>
                    <a:cubicBezTo>
                      <a:pt x="0" y="11"/>
                      <a:pt x="0" y="11"/>
                      <a:pt x="0" y="11"/>
                    </a:cubicBezTo>
                    <a:cubicBezTo>
                      <a:pt x="16" y="16"/>
                      <a:pt x="16" y="16"/>
                      <a:pt x="16" y="16"/>
                    </a:cubicBezTo>
                    <a:cubicBezTo>
                      <a:pt x="16" y="16"/>
                      <a:pt x="16" y="16"/>
                      <a:pt x="16" y="16"/>
                    </a:cubicBezTo>
                    <a:cubicBezTo>
                      <a:pt x="17" y="16"/>
                      <a:pt x="17" y="16"/>
                      <a:pt x="17" y="16"/>
                    </a:cubicBezTo>
                    <a:cubicBezTo>
                      <a:pt x="18" y="17"/>
                      <a:pt x="20" y="17"/>
                      <a:pt x="22" y="17"/>
                    </a:cubicBezTo>
                    <a:cubicBezTo>
                      <a:pt x="22" y="17"/>
                      <a:pt x="22" y="17"/>
                      <a:pt x="22" y="17"/>
                    </a:cubicBezTo>
                    <a:cubicBezTo>
                      <a:pt x="22" y="0"/>
                      <a:pt x="22" y="0"/>
                      <a:pt x="22"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3" name="Freeform 154"/>
              <p:cNvSpPr>
                <a:spLocks/>
              </p:cNvSpPr>
              <p:nvPr/>
            </p:nvSpPr>
            <p:spPr bwMode="auto">
              <a:xfrm>
                <a:off x="5389" y="1843"/>
                <a:ext cx="102" cy="57"/>
              </a:xfrm>
              <a:custGeom>
                <a:avLst/>
                <a:gdLst>
                  <a:gd name="T0" fmla="*/ 102 w 102"/>
                  <a:gd name="T1" fmla="*/ 43 h 57"/>
                  <a:gd name="T2" fmla="*/ 58 w 102"/>
                  <a:gd name="T3" fmla="*/ 0 h 57"/>
                  <a:gd name="T4" fmla="*/ 0 w 102"/>
                  <a:gd name="T5" fmla="*/ 0 h 57"/>
                  <a:gd name="T6" fmla="*/ 0 w 102"/>
                  <a:gd name="T7" fmla="*/ 57 h 57"/>
                  <a:gd name="T8" fmla="*/ 102 w 102"/>
                  <a:gd name="T9" fmla="*/ 57 h 57"/>
                  <a:gd name="T10" fmla="*/ 102 w 102"/>
                  <a:gd name="T11" fmla="*/ 43 h 57"/>
                </a:gdLst>
                <a:ahLst/>
                <a:cxnLst>
                  <a:cxn ang="0">
                    <a:pos x="T0" y="T1"/>
                  </a:cxn>
                  <a:cxn ang="0">
                    <a:pos x="T2" y="T3"/>
                  </a:cxn>
                  <a:cxn ang="0">
                    <a:pos x="T4" y="T5"/>
                  </a:cxn>
                  <a:cxn ang="0">
                    <a:pos x="T6" y="T7"/>
                  </a:cxn>
                  <a:cxn ang="0">
                    <a:pos x="T8" y="T9"/>
                  </a:cxn>
                  <a:cxn ang="0">
                    <a:pos x="T10" y="T11"/>
                  </a:cxn>
                </a:cxnLst>
                <a:rect l="0" t="0" r="r" b="b"/>
                <a:pathLst>
                  <a:path w="102" h="57">
                    <a:moveTo>
                      <a:pt x="102" y="43"/>
                    </a:moveTo>
                    <a:lnTo>
                      <a:pt x="58" y="0"/>
                    </a:lnTo>
                    <a:lnTo>
                      <a:pt x="0" y="0"/>
                    </a:lnTo>
                    <a:lnTo>
                      <a:pt x="0" y="57"/>
                    </a:lnTo>
                    <a:lnTo>
                      <a:pt x="102" y="57"/>
                    </a:lnTo>
                    <a:lnTo>
                      <a:pt x="102" y="4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4" name="Freeform 155"/>
              <p:cNvSpPr>
                <a:spLocks/>
              </p:cNvSpPr>
              <p:nvPr/>
            </p:nvSpPr>
            <p:spPr bwMode="auto">
              <a:xfrm>
                <a:off x="5389" y="1843"/>
                <a:ext cx="102" cy="57"/>
              </a:xfrm>
              <a:custGeom>
                <a:avLst/>
                <a:gdLst>
                  <a:gd name="T0" fmla="*/ 102 w 102"/>
                  <a:gd name="T1" fmla="*/ 43 h 57"/>
                  <a:gd name="T2" fmla="*/ 58 w 102"/>
                  <a:gd name="T3" fmla="*/ 0 h 57"/>
                  <a:gd name="T4" fmla="*/ 0 w 102"/>
                  <a:gd name="T5" fmla="*/ 0 h 57"/>
                  <a:gd name="T6" fmla="*/ 0 w 102"/>
                  <a:gd name="T7" fmla="*/ 57 h 57"/>
                  <a:gd name="T8" fmla="*/ 102 w 102"/>
                  <a:gd name="T9" fmla="*/ 57 h 57"/>
                  <a:gd name="T10" fmla="*/ 102 w 102"/>
                  <a:gd name="T11" fmla="*/ 43 h 57"/>
                </a:gdLst>
                <a:ahLst/>
                <a:cxnLst>
                  <a:cxn ang="0">
                    <a:pos x="T0" y="T1"/>
                  </a:cxn>
                  <a:cxn ang="0">
                    <a:pos x="T2" y="T3"/>
                  </a:cxn>
                  <a:cxn ang="0">
                    <a:pos x="T4" y="T5"/>
                  </a:cxn>
                  <a:cxn ang="0">
                    <a:pos x="T6" y="T7"/>
                  </a:cxn>
                  <a:cxn ang="0">
                    <a:pos x="T8" y="T9"/>
                  </a:cxn>
                  <a:cxn ang="0">
                    <a:pos x="T10" y="T11"/>
                  </a:cxn>
                </a:cxnLst>
                <a:rect l="0" t="0" r="r" b="b"/>
                <a:pathLst>
                  <a:path w="102" h="57">
                    <a:moveTo>
                      <a:pt x="102" y="43"/>
                    </a:moveTo>
                    <a:lnTo>
                      <a:pt x="58" y="0"/>
                    </a:lnTo>
                    <a:lnTo>
                      <a:pt x="0" y="0"/>
                    </a:lnTo>
                    <a:lnTo>
                      <a:pt x="0" y="57"/>
                    </a:lnTo>
                    <a:lnTo>
                      <a:pt x="102" y="57"/>
                    </a:lnTo>
                    <a:lnTo>
                      <a:pt x="102"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5" name="Freeform 156"/>
              <p:cNvSpPr>
                <a:spLocks/>
              </p:cNvSpPr>
              <p:nvPr/>
            </p:nvSpPr>
            <p:spPr bwMode="auto">
              <a:xfrm>
                <a:off x="5389" y="1509"/>
                <a:ext cx="26" cy="334"/>
              </a:xfrm>
              <a:custGeom>
                <a:avLst/>
                <a:gdLst>
                  <a:gd name="T0" fmla="*/ 26 w 26"/>
                  <a:gd name="T1" fmla="*/ 0 h 334"/>
                  <a:gd name="T2" fmla="*/ 0 w 26"/>
                  <a:gd name="T3" fmla="*/ 7 h 334"/>
                  <a:gd name="T4" fmla="*/ 0 w 26"/>
                  <a:gd name="T5" fmla="*/ 334 h 334"/>
                  <a:gd name="T6" fmla="*/ 26 w 26"/>
                  <a:gd name="T7" fmla="*/ 334 h 334"/>
                  <a:gd name="T8" fmla="*/ 26 w 26"/>
                  <a:gd name="T9" fmla="*/ 0 h 334"/>
                </a:gdLst>
                <a:ahLst/>
                <a:cxnLst>
                  <a:cxn ang="0">
                    <a:pos x="T0" y="T1"/>
                  </a:cxn>
                  <a:cxn ang="0">
                    <a:pos x="T2" y="T3"/>
                  </a:cxn>
                  <a:cxn ang="0">
                    <a:pos x="T4" y="T5"/>
                  </a:cxn>
                  <a:cxn ang="0">
                    <a:pos x="T6" y="T7"/>
                  </a:cxn>
                  <a:cxn ang="0">
                    <a:pos x="T8" y="T9"/>
                  </a:cxn>
                </a:cxnLst>
                <a:rect l="0" t="0" r="r" b="b"/>
                <a:pathLst>
                  <a:path w="26" h="334">
                    <a:moveTo>
                      <a:pt x="26" y="0"/>
                    </a:moveTo>
                    <a:lnTo>
                      <a:pt x="0" y="7"/>
                    </a:lnTo>
                    <a:lnTo>
                      <a:pt x="0" y="334"/>
                    </a:lnTo>
                    <a:lnTo>
                      <a:pt x="26" y="334"/>
                    </a:lnTo>
                    <a:lnTo>
                      <a:pt x="26"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6" name="Freeform 157"/>
              <p:cNvSpPr>
                <a:spLocks/>
              </p:cNvSpPr>
              <p:nvPr/>
            </p:nvSpPr>
            <p:spPr bwMode="auto">
              <a:xfrm>
                <a:off x="5389" y="1509"/>
                <a:ext cx="26" cy="334"/>
              </a:xfrm>
              <a:custGeom>
                <a:avLst/>
                <a:gdLst>
                  <a:gd name="T0" fmla="*/ 26 w 26"/>
                  <a:gd name="T1" fmla="*/ 0 h 334"/>
                  <a:gd name="T2" fmla="*/ 0 w 26"/>
                  <a:gd name="T3" fmla="*/ 7 h 334"/>
                  <a:gd name="T4" fmla="*/ 0 w 26"/>
                  <a:gd name="T5" fmla="*/ 334 h 334"/>
                  <a:gd name="T6" fmla="*/ 26 w 26"/>
                  <a:gd name="T7" fmla="*/ 334 h 334"/>
                  <a:gd name="T8" fmla="*/ 26 w 26"/>
                  <a:gd name="T9" fmla="*/ 0 h 334"/>
                </a:gdLst>
                <a:ahLst/>
                <a:cxnLst>
                  <a:cxn ang="0">
                    <a:pos x="T0" y="T1"/>
                  </a:cxn>
                  <a:cxn ang="0">
                    <a:pos x="T2" y="T3"/>
                  </a:cxn>
                  <a:cxn ang="0">
                    <a:pos x="T4" y="T5"/>
                  </a:cxn>
                  <a:cxn ang="0">
                    <a:pos x="T6" y="T7"/>
                  </a:cxn>
                  <a:cxn ang="0">
                    <a:pos x="T8" y="T9"/>
                  </a:cxn>
                </a:cxnLst>
                <a:rect l="0" t="0" r="r" b="b"/>
                <a:pathLst>
                  <a:path w="26" h="334">
                    <a:moveTo>
                      <a:pt x="26" y="0"/>
                    </a:moveTo>
                    <a:lnTo>
                      <a:pt x="0" y="7"/>
                    </a:lnTo>
                    <a:lnTo>
                      <a:pt x="0" y="334"/>
                    </a:lnTo>
                    <a:lnTo>
                      <a:pt x="26" y="33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7" name="Rectangle 158"/>
              <p:cNvSpPr>
                <a:spLocks noChangeArrowheads="1"/>
              </p:cNvSpPr>
              <p:nvPr/>
            </p:nvSpPr>
            <p:spPr bwMode="auto">
              <a:xfrm>
                <a:off x="5389" y="1843"/>
                <a:ext cx="26" cy="57"/>
              </a:xfrm>
              <a:prstGeom prst="rect">
                <a:avLst/>
              </a:prstGeom>
              <a:solidFill>
                <a:srgbClr val="0014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8" name="Rectangle 159"/>
              <p:cNvSpPr>
                <a:spLocks noChangeArrowheads="1"/>
              </p:cNvSpPr>
              <p:nvPr/>
            </p:nvSpPr>
            <p:spPr bwMode="auto">
              <a:xfrm>
                <a:off x="5389" y="1843"/>
                <a:ext cx="26"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9" name="Freeform 160"/>
              <p:cNvSpPr>
                <a:spLocks noEditPoints="1"/>
              </p:cNvSpPr>
              <p:nvPr/>
            </p:nvSpPr>
            <p:spPr bwMode="auto">
              <a:xfrm>
                <a:off x="5418" y="1380"/>
                <a:ext cx="221" cy="283"/>
              </a:xfrm>
              <a:custGeom>
                <a:avLst/>
                <a:gdLst>
                  <a:gd name="T0" fmla="*/ 82 w 159"/>
                  <a:gd name="T1" fmla="*/ 190 h 204"/>
                  <a:gd name="T2" fmla="*/ 114 w 159"/>
                  <a:gd name="T3" fmla="*/ 106 h 204"/>
                  <a:gd name="T4" fmla="*/ 0 w 159"/>
                  <a:gd name="T5" fmla="*/ 33 h 204"/>
                  <a:gd name="T6" fmla="*/ 20 w 159"/>
                  <a:gd name="T7" fmla="*/ 0 h 204"/>
                  <a:gd name="T8" fmla="*/ 148 w 159"/>
                  <a:gd name="T9" fmla="*/ 82 h 204"/>
                  <a:gd name="T10" fmla="*/ 156 w 159"/>
                  <a:gd name="T11" fmla="*/ 105 h 204"/>
                  <a:gd name="T12" fmla="*/ 118 w 159"/>
                  <a:gd name="T13" fmla="*/ 204 h 204"/>
                  <a:gd name="T14" fmla="*/ 82 w 159"/>
                  <a:gd name="T15" fmla="*/ 190 h 204"/>
                  <a:gd name="T16" fmla="*/ 0 w 159"/>
                  <a:gd name="T17" fmla="*/ 33 h 204"/>
                  <a:gd name="T18" fmla="*/ 0 w 159"/>
                  <a:gd name="T19" fmla="*/ 33 h 204"/>
                  <a:gd name="T20" fmla="*/ 0 w 159"/>
                  <a:gd name="T21" fmla="*/ 3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04">
                    <a:moveTo>
                      <a:pt x="82" y="190"/>
                    </a:moveTo>
                    <a:cubicBezTo>
                      <a:pt x="114" y="106"/>
                      <a:pt x="114" y="106"/>
                      <a:pt x="114" y="106"/>
                    </a:cubicBezTo>
                    <a:cubicBezTo>
                      <a:pt x="0" y="33"/>
                      <a:pt x="0" y="33"/>
                      <a:pt x="0" y="33"/>
                    </a:cubicBezTo>
                    <a:cubicBezTo>
                      <a:pt x="20" y="0"/>
                      <a:pt x="20" y="0"/>
                      <a:pt x="20" y="0"/>
                    </a:cubicBezTo>
                    <a:cubicBezTo>
                      <a:pt x="148" y="82"/>
                      <a:pt x="148" y="82"/>
                      <a:pt x="148" y="82"/>
                    </a:cubicBezTo>
                    <a:cubicBezTo>
                      <a:pt x="156" y="87"/>
                      <a:pt x="159" y="96"/>
                      <a:pt x="156" y="105"/>
                    </a:cubicBezTo>
                    <a:cubicBezTo>
                      <a:pt x="118" y="204"/>
                      <a:pt x="118" y="204"/>
                      <a:pt x="118" y="204"/>
                    </a:cubicBezTo>
                    <a:cubicBezTo>
                      <a:pt x="82" y="190"/>
                      <a:pt x="82" y="190"/>
                      <a:pt x="82" y="190"/>
                    </a:cubicBezTo>
                    <a:moveTo>
                      <a:pt x="0" y="33"/>
                    </a:moveTo>
                    <a:cubicBezTo>
                      <a:pt x="0" y="33"/>
                      <a:pt x="0" y="33"/>
                      <a:pt x="0" y="33"/>
                    </a:cubicBezTo>
                    <a:cubicBezTo>
                      <a:pt x="0" y="33"/>
                      <a:pt x="0" y="33"/>
                      <a:pt x="0" y="33"/>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0" name="Freeform 161"/>
              <p:cNvSpPr>
                <a:spLocks/>
              </p:cNvSpPr>
              <p:nvPr/>
            </p:nvSpPr>
            <p:spPr bwMode="auto">
              <a:xfrm>
                <a:off x="5532" y="1643"/>
                <a:ext cx="103" cy="57"/>
              </a:xfrm>
              <a:custGeom>
                <a:avLst/>
                <a:gdLst>
                  <a:gd name="T0" fmla="*/ 103 w 103"/>
                  <a:gd name="T1" fmla="*/ 44 h 57"/>
                  <a:gd name="T2" fmla="*/ 59 w 103"/>
                  <a:gd name="T3" fmla="*/ 0 h 57"/>
                  <a:gd name="T4" fmla="*/ 0 w 103"/>
                  <a:gd name="T5" fmla="*/ 0 h 57"/>
                  <a:gd name="T6" fmla="*/ 0 w 103"/>
                  <a:gd name="T7" fmla="*/ 57 h 57"/>
                  <a:gd name="T8" fmla="*/ 103 w 103"/>
                  <a:gd name="T9" fmla="*/ 57 h 57"/>
                  <a:gd name="T10" fmla="*/ 103 w 103"/>
                  <a:gd name="T11" fmla="*/ 44 h 57"/>
                </a:gdLst>
                <a:ahLst/>
                <a:cxnLst>
                  <a:cxn ang="0">
                    <a:pos x="T0" y="T1"/>
                  </a:cxn>
                  <a:cxn ang="0">
                    <a:pos x="T2" y="T3"/>
                  </a:cxn>
                  <a:cxn ang="0">
                    <a:pos x="T4" y="T5"/>
                  </a:cxn>
                  <a:cxn ang="0">
                    <a:pos x="T6" y="T7"/>
                  </a:cxn>
                  <a:cxn ang="0">
                    <a:pos x="T8" y="T9"/>
                  </a:cxn>
                  <a:cxn ang="0">
                    <a:pos x="T10" y="T11"/>
                  </a:cxn>
                </a:cxnLst>
                <a:rect l="0" t="0" r="r" b="b"/>
                <a:pathLst>
                  <a:path w="103" h="57">
                    <a:moveTo>
                      <a:pt x="103" y="44"/>
                    </a:moveTo>
                    <a:lnTo>
                      <a:pt x="59" y="0"/>
                    </a:lnTo>
                    <a:lnTo>
                      <a:pt x="0" y="0"/>
                    </a:lnTo>
                    <a:lnTo>
                      <a:pt x="0" y="57"/>
                    </a:lnTo>
                    <a:lnTo>
                      <a:pt x="103" y="57"/>
                    </a:lnTo>
                    <a:lnTo>
                      <a:pt x="103" y="4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1" name="Freeform 162"/>
              <p:cNvSpPr>
                <a:spLocks/>
              </p:cNvSpPr>
              <p:nvPr/>
            </p:nvSpPr>
            <p:spPr bwMode="auto">
              <a:xfrm>
                <a:off x="5532" y="1643"/>
                <a:ext cx="103" cy="57"/>
              </a:xfrm>
              <a:custGeom>
                <a:avLst/>
                <a:gdLst>
                  <a:gd name="T0" fmla="*/ 103 w 103"/>
                  <a:gd name="T1" fmla="*/ 44 h 57"/>
                  <a:gd name="T2" fmla="*/ 59 w 103"/>
                  <a:gd name="T3" fmla="*/ 0 h 57"/>
                  <a:gd name="T4" fmla="*/ 0 w 103"/>
                  <a:gd name="T5" fmla="*/ 0 h 57"/>
                  <a:gd name="T6" fmla="*/ 0 w 103"/>
                  <a:gd name="T7" fmla="*/ 57 h 57"/>
                  <a:gd name="T8" fmla="*/ 103 w 103"/>
                  <a:gd name="T9" fmla="*/ 57 h 57"/>
                  <a:gd name="T10" fmla="*/ 103 w 103"/>
                  <a:gd name="T11" fmla="*/ 44 h 57"/>
                </a:gdLst>
                <a:ahLst/>
                <a:cxnLst>
                  <a:cxn ang="0">
                    <a:pos x="T0" y="T1"/>
                  </a:cxn>
                  <a:cxn ang="0">
                    <a:pos x="T2" y="T3"/>
                  </a:cxn>
                  <a:cxn ang="0">
                    <a:pos x="T4" y="T5"/>
                  </a:cxn>
                  <a:cxn ang="0">
                    <a:pos x="T6" y="T7"/>
                  </a:cxn>
                  <a:cxn ang="0">
                    <a:pos x="T8" y="T9"/>
                  </a:cxn>
                  <a:cxn ang="0">
                    <a:pos x="T10" y="T11"/>
                  </a:cxn>
                </a:cxnLst>
                <a:rect l="0" t="0" r="r" b="b"/>
                <a:pathLst>
                  <a:path w="103" h="57">
                    <a:moveTo>
                      <a:pt x="103" y="44"/>
                    </a:moveTo>
                    <a:lnTo>
                      <a:pt x="59" y="0"/>
                    </a:lnTo>
                    <a:lnTo>
                      <a:pt x="0" y="0"/>
                    </a:lnTo>
                    <a:lnTo>
                      <a:pt x="0" y="57"/>
                    </a:lnTo>
                    <a:lnTo>
                      <a:pt x="103" y="57"/>
                    </a:lnTo>
                    <a:lnTo>
                      <a:pt x="10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2" name="Freeform 163"/>
              <p:cNvSpPr>
                <a:spLocks/>
              </p:cNvSpPr>
              <p:nvPr/>
            </p:nvSpPr>
            <p:spPr bwMode="auto">
              <a:xfrm>
                <a:off x="5514" y="1478"/>
                <a:ext cx="91" cy="165"/>
              </a:xfrm>
              <a:custGeom>
                <a:avLst/>
                <a:gdLst>
                  <a:gd name="T0" fmla="*/ 32 w 91"/>
                  <a:gd name="T1" fmla="*/ 0 h 165"/>
                  <a:gd name="T2" fmla="*/ 0 w 91"/>
                  <a:gd name="T3" fmla="*/ 9 h 165"/>
                  <a:gd name="T4" fmla="*/ 63 w 91"/>
                  <a:gd name="T5" fmla="*/ 49 h 165"/>
                  <a:gd name="T6" fmla="*/ 20 w 91"/>
                  <a:gd name="T7" fmla="*/ 165 h 165"/>
                  <a:gd name="T8" fmla="*/ 20 w 91"/>
                  <a:gd name="T9" fmla="*/ 165 h 165"/>
                  <a:gd name="T10" fmla="*/ 46 w 91"/>
                  <a:gd name="T11" fmla="*/ 165 h 165"/>
                  <a:gd name="T12" fmla="*/ 46 w 91"/>
                  <a:gd name="T13" fmla="*/ 163 h 165"/>
                  <a:gd name="T14" fmla="*/ 91 w 91"/>
                  <a:gd name="T15" fmla="*/ 38 h 165"/>
                  <a:gd name="T16" fmla="*/ 32 w 9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65">
                    <a:moveTo>
                      <a:pt x="32" y="0"/>
                    </a:moveTo>
                    <a:lnTo>
                      <a:pt x="0" y="9"/>
                    </a:lnTo>
                    <a:lnTo>
                      <a:pt x="63" y="49"/>
                    </a:lnTo>
                    <a:lnTo>
                      <a:pt x="20" y="165"/>
                    </a:lnTo>
                    <a:lnTo>
                      <a:pt x="20" y="165"/>
                    </a:lnTo>
                    <a:lnTo>
                      <a:pt x="46" y="165"/>
                    </a:lnTo>
                    <a:lnTo>
                      <a:pt x="46" y="163"/>
                    </a:lnTo>
                    <a:lnTo>
                      <a:pt x="91" y="38"/>
                    </a:lnTo>
                    <a:lnTo>
                      <a:pt x="32"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3" name="Freeform 164"/>
              <p:cNvSpPr>
                <a:spLocks/>
              </p:cNvSpPr>
              <p:nvPr/>
            </p:nvSpPr>
            <p:spPr bwMode="auto">
              <a:xfrm>
                <a:off x="5514" y="1478"/>
                <a:ext cx="91" cy="165"/>
              </a:xfrm>
              <a:custGeom>
                <a:avLst/>
                <a:gdLst>
                  <a:gd name="T0" fmla="*/ 32 w 91"/>
                  <a:gd name="T1" fmla="*/ 0 h 165"/>
                  <a:gd name="T2" fmla="*/ 0 w 91"/>
                  <a:gd name="T3" fmla="*/ 9 h 165"/>
                  <a:gd name="T4" fmla="*/ 63 w 91"/>
                  <a:gd name="T5" fmla="*/ 49 h 165"/>
                  <a:gd name="T6" fmla="*/ 20 w 91"/>
                  <a:gd name="T7" fmla="*/ 165 h 165"/>
                  <a:gd name="T8" fmla="*/ 20 w 91"/>
                  <a:gd name="T9" fmla="*/ 165 h 165"/>
                  <a:gd name="T10" fmla="*/ 46 w 91"/>
                  <a:gd name="T11" fmla="*/ 165 h 165"/>
                  <a:gd name="T12" fmla="*/ 46 w 91"/>
                  <a:gd name="T13" fmla="*/ 163 h 165"/>
                  <a:gd name="T14" fmla="*/ 91 w 91"/>
                  <a:gd name="T15" fmla="*/ 38 h 165"/>
                  <a:gd name="T16" fmla="*/ 32 w 9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65">
                    <a:moveTo>
                      <a:pt x="32" y="0"/>
                    </a:moveTo>
                    <a:lnTo>
                      <a:pt x="0" y="9"/>
                    </a:lnTo>
                    <a:lnTo>
                      <a:pt x="63" y="49"/>
                    </a:lnTo>
                    <a:lnTo>
                      <a:pt x="20" y="165"/>
                    </a:lnTo>
                    <a:lnTo>
                      <a:pt x="20" y="165"/>
                    </a:lnTo>
                    <a:lnTo>
                      <a:pt x="46" y="165"/>
                    </a:lnTo>
                    <a:lnTo>
                      <a:pt x="46" y="163"/>
                    </a:lnTo>
                    <a:lnTo>
                      <a:pt x="91"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4" name="Freeform 165"/>
              <p:cNvSpPr>
                <a:spLocks/>
              </p:cNvSpPr>
              <p:nvPr/>
            </p:nvSpPr>
            <p:spPr bwMode="auto">
              <a:xfrm>
                <a:off x="5532" y="1643"/>
                <a:ext cx="28" cy="57"/>
              </a:xfrm>
              <a:custGeom>
                <a:avLst/>
                <a:gdLst>
                  <a:gd name="T0" fmla="*/ 28 w 28"/>
                  <a:gd name="T1" fmla="*/ 0 h 57"/>
                  <a:gd name="T2" fmla="*/ 2 w 28"/>
                  <a:gd name="T3" fmla="*/ 0 h 57"/>
                  <a:gd name="T4" fmla="*/ 0 w 28"/>
                  <a:gd name="T5" fmla="*/ 0 h 57"/>
                  <a:gd name="T6" fmla="*/ 0 w 28"/>
                  <a:gd name="T7" fmla="*/ 57 h 57"/>
                  <a:gd name="T8" fmla="*/ 28 w 28"/>
                  <a:gd name="T9" fmla="*/ 57 h 57"/>
                  <a:gd name="T10" fmla="*/ 28 w 28"/>
                  <a:gd name="T11" fmla="*/ 0 h 57"/>
                </a:gdLst>
                <a:ahLst/>
                <a:cxnLst>
                  <a:cxn ang="0">
                    <a:pos x="T0" y="T1"/>
                  </a:cxn>
                  <a:cxn ang="0">
                    <a:pos x="T2" y="T3"/>
                  </a:cxn>
                  <a:cxn ang="0">
                    <a:pos x="T4" y="T5"/>
                  </a:cxn>
                  <a:cxn ang="0">
                    <a:pos x="T6" y="T7"/>
                  </a:cxn>
                  <a:cxn ang="0">
                    <a:pos x="T8" y="T9"/>
                  </a:cxn>
                  <a:cxn ang="0">
                    <a:pos x="T10" y="T11"/>
                  </a:cxn>
                </a:cxnLst>
                <a:rect l="0" t="0" r="r" b="b"/>
                <a:pathLst>
                  <a:path w="28" h="57">
                    <a:moveTo>
                      <a:pt x="28" y="0"/>
                    </a:moveTo>
                    <a:lnTo>
                      <a:pt x="2" y="0"/>
                    </a:lnTo>
                    <a:lnTo>
                      <a:pt x="0" y="0"/>
                    </a:lnTo>
                    <a:lnTo>
                      <a:pt x="0" y="57"/>
                    </a:lnTo>
                    <a:lnTo>
                      <a:pt x="28" y="57"/>
                    </a:lnTo>
                    <a:lnTo>
                      <a:pt x="28"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5" name="Freeform 166"/>
              <p:cNvSpPr>
                <a:spLocks/>
              </p:cNvSpPr>
              <p:nvPr/>
            </p:nvSpPr>
            <p:spPr bwMode="auto">
              <a:xfrm>
                <a:off x="5532" y="1643"/>
                <a:ext cx="28" cy="57"/>
              </a:xfrm>
              <a:custGeom>
                <a:avLst/>
                <a:gdLst>
                  <a:gd name="T0" fmla="*/ 28 w 28"/>
                  <a:gd name="T1" fmla="*/ 0 h 57"/>
                  <a:gd name="T2" fmla="*/ 2 w 28"/>
                  <a:gd name="T3" fmla="*/ 0 h 57"/>
                  <a:gd name="T4" fmla="*/ 0 w 28"/>
                  <a:gd name="T5" fmla="*/ 0 h 57"/>
                  <a:gd name="T6" fmla="*/ 0 w 28"/>
                  <a:gd name="T7" fmla="*/ 57 h 57"/>
                  <a:gd name="T8" fmla="*/ 28 w 28"/>
                  <a:gd name="T9" fmla="*/ 57 h 57"/>
                  <a:gd name="T10" fmla="*/ 28 w 28"/>
                  <a:gd name="T11" fmla="*/ 0 h 57"/>
                </a:gdLst>
                <a:ahLst/>
                <a:cxnLst>
                  <a:cxn ang="0">
                    <a:pos x="T0" y="T1"/>
                  </a:cxn>
                  <a:cxn ang="0">
                    <a:pos x="T2" y="T3"/>
                  </a:cxn>
                  <a:cxn ang="0">
                    <a:pos x="T4" y="T5"/>
                  </a:cxn>
                  <a:cxn ang="0">
                    <a:pos x="T6" y="T7"/>
                  </a:cxn>
                  <a:cxn ang="0">
                    <a:pos x="T8" y="T9"/>
                  </a:cxn>
                  <a:cxn ang="0">
                    <a:pos x="T10" y="T11"/>
                  </a:cxn>
                </a:cxnLst>
                <a:rect l="0" t="0" r="r" b="b"/>
                <a:pathLst>
                  <a:path w="28" h="57">
                    <a:moveTo>
                      <a:pt x="28" y="0"/>
                    </a:moveTo>
                    <a:lnTo>
                      <a:pt x="2" y="0"/>
                    </a:lnTo>
                    <a:lnTo>
                      <a:pt x="0" y="0"/>
                    </a:lnTo>
                    <a:lnTo>
                      <a:pt x="0" y="57"/>
                    </a:lnTo>
                    <a:lnTo>
                      <a:pt x="28" y="57"/>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6" name="Freeform 167"/>
              <p:cNvSpPr>
                <a:spLocks/>
              </p:cNvSpPr>
              <p:nvPr/>
            </p:nvSpPr>
            <p:spPr bwMode="auto">
              <a:xfrm>
                <a:off x="5748" y="997"/>
                <a:ext cx="68" cy="68"/>
              </a:xfrm>
              <a:custGeom>
                <a:avLst/>
                <a:gdLst>
                  <a:gd name="T0" fmla="*/ 68 w 68"/>
                  <a:gd name="T1" fmla="*/ 45 h 68"/>
                  <a:gd name="T2" fmla="*/ 24 w 68"/>
                  <a:gd name="T3" fmla="*/ 68 h 68"/>
                  <a:gd name="T4" fmla="*/ 0 w 68"/>
                  <a:gd name="T5" fmla="*/ 24 h 68"/>
                  <a:gd name="T6" fmla="*/ 44 w 68"/>
                  <a:gd name="T7" fmla="*/ 0 h 68"/>
                  <a:gd name="T8" fmla="*/ 68 w 68"/>
                  <a:gd name="T9" fmla="*/ 45 h 68"/>
                </a:gdLst>
                <a:ahLst/>
                <a:cxnLst>
                  <a:cxn ang="0">
                    <a:pos x="T0" y="T1"/>
                  </a:cxn>
                  <a:cxn ang="0">
                    <a:pos x="T2" y="T3"/>
                  </a:cxn>
                  <a:cxn ang="0">
                    <a:pos x="T4" y="T5"/>
                  </a:cxn>
                  <a:cxn ang="0">
                    <a:pos x="T6" y="T7"/>
                  </a:cxn>
                  <a:cxn ang="0">
                    <a:pos x="T8" y="T9"/>
                  </a:cxn>
                </a:cxnLst>
                <a:rect l="0" t="0" r="r" b="b"/>
                <a:pathLst>
                  <a:path w="68" h="68">
                    <a:moveTo>
                      <a:pt x="68" y="45"/>
                    </a:moveTo>
                    <a:lnTo>
                      <a:pt x="24" y="68"/>
                    </a:lnTo>
                    <a:lnTo>
                      <a:pt x="0" y="24"/>
                    </a:lnTo>
                    <a:lnTo>
                      <a:pt x="44" y="0"/>
                    </a:lnTo>
                    <a:lnTo>
                      <a:pt x="68"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7" name="Freeform 168"/>
              <p:cNvSpPr>
                <a:spLocks/>
              </p:cNvSpPr>
              <p:nvPr/>
            </p:nvSpPr>
            <p:spPr bwMode="auto">
              <a:xfrm>
                <a:off x="5349" y="1886"/>
                <a:ext cx="140" cy="103"/>
              </a:xfrm>
              <a:custGeom>
                <a:avLst/>
                <a:gdLst>
                  <a:gd name="T0" fmla="*/ 140 w 140"/>
                  <a:gd name="T1" fmla="*/ 46 h 103"/>
                  <a:gd name="T2" fmla="*/ 22 w 140"/>
                  <a:gd name="T3" fmla="*/ 103 h 103"/>
                  <a:gd name="T4" fmla="*/ 0 w 140"/>
                  <a:gd name="T5" fmla="*/ 57 h 103"/>
                  <a:gd name="T6" fmla="*/ 118 w 140"/>
                  <a:gd name="T7" fmla="*/ 0 h 103"/>
                  <a:gd name="T8" fmla="*/ 140 w 140"/>
                  <a:gd name="T9" fmla="*/ 46 h 103"/>
                </a:gdLst>
                <a:ahLst/>
                <a:cxnLst>
                  <a:cxn ang="0">
                    <a:pos x="T0" y="T1"/>
                  </a:cxn>
                  <a:cxn ang="0">
                    <a:pos x="T2" y="T3"/>
                  </a:cxn>
                  <a:cxn ang="0">
                    <a:pos x="T4" y="T5"/>
                  </a:cxn>
                  <a:cxn ang="0">
                    <a:pos x="T6" y="T7"/>
                  </a:cxn>
                  <a:cxn ang="0">
                    <a:pos x="T8" y="T9"/>
                  </a:cxn>
                </a:cxnLst>
                <a:rect l="0" t="0" r="r" b="b"/>
                <a:pathLst>
                  <a:path w="140" h="103">
                    <a:moveTo>
                      <a:pt x="140" y="46"/>
                    </a:moveTo>
                    <a:lnTo>
                      <a:pt x="22" y="103"/>
                    </a:lnTo>
                    <a:lnTo>
                      <a:pt x="0" y="57"/>
                    </a:lnTo>
                    <a:lnTo>
                      <a:pt x="118" y="0"/>
                    </a:lnTo>
                    <a:lnTo>
                      <a:pt x="140" y="4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8" name="Freeform 169"/>
              <p:cNvSpPr>
                <a:spLocks/>
              </p:cNvSpPr>
              <p:nvPr/>
            </p:nvSpPr>
            <p:spPr bwMode="auto">
              <a:xfrm>
                <a:off x="5349" y="1886"/>
                <a:ext cx="140" cy="103"/>
              </a:xfrm>
              <a:custGeom>
                <a:avLst/>
                <a:gdLst>
                  <a:gd name="T0" fmla="*/ 140 w 140"/>
                  <a:gd name="T1" fmla="*/ 46 h 103"/>
                  <a:gd name="T2" fmla="*/ 22 w 140"/>
                  <a:gd name="T3" fmla="*/ 103 h 103"/>
                  <a:gd name="T4" fmla="*/ 0 w 140"/>
                  <a:gd name="T5" fmla="*/ 57 h 103"/>
                  <a:gd name="T6" fmla="*/ 118 w 140"/>
                  <a:gd name="T7" fmla="*/ 0 h 103"/>
                  <a:gd name="T8" fmla="*/ 140 w 140"/>
                  <a:gd name="T9" fmla="*/ 46 h 103"/>
                </a:gdLst>
                <a:ahLst/>
                <a:cxnLst>
                  <a:cxn ang="0">
                    <a:pos x="T0" y="T1"/>
                  </a:cxn>
                  <a:cxn ang="0">
                    <a:pos x="T2" y="T3"/>
                  </a:cxn>
                  <a:cxn ang="0">
                    <a:pos x="T4" y="T5"/>
                  </a:cxn>
                  <a:cxn ang="0">
                    <a:pos x="T6" y="T7"/>
                  </a:cxn>
                  <a:cxn ang="0">
                    <a:pos x="T8" y="T9"/>
                  </a:cxn>
                </a:cxnLst>
                <a:rect l="0" t="0" r="r" b="b"/>
                <a:pathLst>
                  <a:path w="140" h="103">
                    <a:moveTo>
                      <a:pt x="140" y="46"/>
                    </a:moveTo>
                    <a:lnTo>
                      <a:pt x="22" y="103"/>
                    </a:lnTo>
                    <a:lnTo>
                      <a:pt x="0" y="57"/>
                    </a:lnTo>
                    <a:lnTo>
                      <a:pt x="118" y="0"/>
                    </a:lnTo>
                    <a:lnTo>
                      <a:pt x="140"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9" name="Freeform 170"/>
              <p:cNvSpPr>
                <a:spLocks/>
              </p:cNvSpPr>
              <p:nvPr/>
            </p:nvSpPr>
            <p:spPr bwMode="auto">
              <a:xfrm>
                <a:off x="5466" y="1868"/>
                <a:ext cx="66" cy="64"/>
              </a:xfrm>
              <a:custGeom>
                <a:avLst/>
                <a:gdLst>
                  <a:gd name="T0" fmla="*/ 34 w 48"/>
                  <a:gd name="T1" fmla="*/ 38 h 46"/>
                  <a:gd name="T2" fmla="*/ 35 w 48"/>
                  <a:gd name="T3" fmla="*/ 37 h 46"/>
                  <a:gd name="T4" fmla="*/ 43 w 48"/>
                  <a:gd name="T5" fmla="*/ 13 h 46"/>
                  <a:gd name="T6" fmla="*/ 18 w 48"/>
                  <a:gd name="T7" fmla="*/ 4 h 46"/>
                  <a:gd name="T8" fmla="*/ 18 w 48"/>
                  <a:gd name="T9" fmla="*/ 5 h 46"/>
                  <a:gd name="T10" fmla="*/ 18 w 48"/>
                  <a:gd name="T11" fmla="*/ 5 h 46"/>
                  <a:gd name="T12" fmla="*/ 0 w 48"/>
                  <a:gd name="T13" fmla="*/ 13 h 46"/>
                  <a:gd name="T14" fmla="*/ 17 w 48"/>
                  <a:gd name="T15" fmla="*/ 46 h 46"/>
                  <a:gd name="T16" fmla="*/ 34 w 48"/>
                  <a:gd name="T1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34" y="38"/>
                    </a:moveTo>
                    <a:cubicBezTo>
                      <a:pt x="35" y="37"/>
                      <a:pt x="35" y="37"/>
                      <a:pt x="35" y="37"/>
                    </a:cubicBezTo>
                    <a:cubicBezTo>
                      <a:pt x="44" y="33"/>
                      <a:pt x="48" y="22"/>
                      <a:pt x="43" y="13"/>
                    </a:cubicBezTo>
                    <a:cubicBezTo>
                      <a:pt x="39" y="4"/>
                      <a:pt x="28" y="0"/>
                      <a:pt x="18" y="4"/>
                    </a:cubicBezTo>
                    <a:cubicBezTo>
                      <a:pt x="18" y="5"/>
                      <a:pt x="18" y="5"/>
                      <a:pt x="18" y="5"/>
                    </a:cubicBezTo>
                    <a:cubicBezTo>
                      <a:pt x="18" y="5"/>
                      <a:pt x="18" y="5"/>
                      <a:pt x="18" y="5"/>
                    </a:cubicBezTo>
                    <a:cubicBezTo>
                      <a:pt x="0" y="13"/>
                      <a:pt x="0" y="13"/>
                      <a:pt x="0" y="13"/>
                    </a:cubicBezTo>
                    <a:cubicBezTo>
                      <a:pt x="17" y="46"/>
                      <a:pt x="17" y="46"/>
                      <a:pt x="17" y="46"/>
                    </a:cubicBezTo>
                    <a:cubicBezTo>
                      <a:pt x="34" y="38"/>
                      <a:pt x="34" y="38"/>
                      <a:pt x="34" y="3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0" name="Freeform 171"/>
              <p:cNvSpPr>
                <a:spLocks/>
              </p:cNvSpPr>
              <p:nvPr/>
            </p:nvSpPr>
            <p:spPr bwMode="auto">
              <a:xfrm>
                <a:off x="5027" y="1773"/>
                <a:ext cx="398" cy="598"/>
              </a:xfrm>
              <a:custGeom>
                <a:avLst/>
                <a:gdLst>
                  <a:gd name="T0" fmla="*/ 216 w 286"/>
                  <a:gd name="T1" fmla="*/ 25 h 430"/>
                  <a:gd name="T2" fmla="*/ 282 w 286"/>
                  <a:gd name="T3" fmla="*/ 365 h 430"/>
                  <a:gd name="T4" fmla="*/ 262 w 286"/>
                  <a:gd name="T5" fmla="*/ 393 h 430"/>
                  <a:gd name="T6" fmla="*/ 99 w 286"/>
                  <a:gd name="T7" fmla="*/ 425 h 430"/>
                  <a:gd name="T8" fmla="*/ 70 w 286"/>
                  <a:gd name="T9" fmla="*/ 405 h 430"/>
                  <a:gd name="T10" fmla="*/ 5 w 286"/>
                  <a:gd name="T11" fmla="*/ 65 h 430"/>
                  <a:gd name="T12" fmla="*/ 24 w 286"/>
                  <a:gd name="T13" fmla="*/ 37 h 430"/>
                  <a:gd name="T14" fmla="*/ 187 w 286"/>
                  <a:gd name="T15" fmla="*/ 5 h 430"/>
                  <a:gd name="T16" fmla="*/ 216 w 286"/>
                  <a:gd name="T17" fmla="*/ 2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30">
                    <a:moveTo>
                      <a:pt x="216" y="25"/>
                    </a:moveTo>
                    <a:cubicBezTo>
                      <a:pt x="282" y="365"/>
                      <a:pt x="282" y="365"/>
                      <a:pt x="282" y="365"/>
                    </a:cubicBezTo>
                    <a:cubicBezTo>
                      <a:pt x="282" y="365"/>
                      <a:pt x="286" y="389"/>
                      <a:pt x="262" y="393"/>
                    </a:cubicBezTo>
                    <a:cubicBezTo>
                      <a:pt x="99" y="425"/>
                      <a:pt x="99" y="425"/>
                      <a:pt x="99" y="425"/>
                    </a:cubicBezTo>
                    <a:cubicBezTo>
                      <a:pt x="99" y="425"/>
                      <a:pt x="75" y="430"/>
                      <a:pt x="70" y="405"/>
                    </a:cubicBezTo>
                    <a:cubicBezTo>
                      <a:pt x="5" y="65"/>
                      <a:pt x="5" y="65"/>
                      <a:pt x="5" y="65"/>
                    </a:cubicBezTo>
                    <a:cubicBezTo>
                      <a:pt x="5" y="65"/>
                      <a:pt x="0" y="41"/>
                      <a:pt x="24" y="37"/>
                    </a:cubicBezTo>
                    <a:cubicBezTo>
                      <a:pt x="187" y="5"/>
                      <a:pt x="187" y="5"/>
                      <a:pt x="187" y="5"/>
                    </a:cubicBezTo>
                    <a:cubicBezTo>
                      <a:pt x="187" y="5"/>
                      <a:pt x="211" y="0"/>
                      <a:pt x="216" y="25"/>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1" name="Freeform 172"/>
              <p:cNvSpPr>
                <a:spLocks/>
              </p:cNvSpPr>
              <p:nvPr/>
            </p:nvSpPr>
            <p:spPr bwMode="auto">
              <a:xfrm>
                <a:off x="5044" y="1771"/>
                <a:ext cx="398" cy="596"/>
              </a:xfrm>
              <a:custGeom>
                <a:avLst/>
                <a:gdLst>
                  <a:gd name="T0" fmla="*/ 216 w 286"/>
                  <a:gd name="T1" fmla="*/ 24 h 429"/>
                  <a:gd name="T2" fmla="*/ 281 w 286"/>
                  <a:gd name="T3" fmla="*/ 364 h 429"/>
                  <a:gd name="T4" fmla="*/ 262 w 286"/>
                  <a:gd name="T5" fmla="*/ 393 h 429"/>
                  <a:gd name="T6" fmla="*/ 99 w 286"/>
                  <a:gd name="T7" fmla="*/ 425 h 429"/>
                  <a:gd name="T8" fmla="*/ 70 w 286"/>
                  <a:gd name="T9" fmla="*/ 405 h 429"/>
                  <a:gd name="T10" fmla="*/ 5 w 286"/>
                  <a:gd name="T11" fmla="*/ 65 h 429"/>
                  <a:gd name="T12" fmla="*/ 24 w 286"/>
                  <a:gd name="T13" fmla="*/ 36 h 429"/>
                  <a:gd name="T14" fmla="*/ 187 w 286"/>
                  <a:gd name="T15" fmla="*/ 5 h 429"/>
                  <a:gd name="T16" fmla="*/ 216 w 286"/>
                  <a:gd name="T17" fmla="*/ 2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29">
                    <a:moveTo>
                      <a:pt x="216" y="24"/>
                    </a:moveTo>
                    <a:cubicBezTo>
                      <a:pt x="281" y="364"/>
                      <a:pt x="281" y="364"/>
                      <a:pt x="281" y="364"/>
                    </a:cubicBezTo>
                    <a:cubicBezTo>
                      <a:pt x="281" y="364"/>
                      <a:pt x="286" y="389"/>
                      <a:pt x="262" y="393"/>
                    </a:cubicBezTo>
                    <a:cubicBezTo>
                      <a:pt x="99" y="425"/>
                      <a:pt x="99" y="425"/>
                      <a:pt x="99" y="425"/>
                    </a:cubicBezTo>
                    <a:cubicBezTo>
                      <a:pt x="99" y="425"/>
                      <a:pt x="75" y="429"/>
                      <a:pt x="70" y="405"/>
                    </a:cubicBezTo>
                    <a:cubicBezTo>
                      <a:pt x="5" y="65"/>
                      <a:pt x="5" y="65"/>
                      <a:pt x="5" y="65"/>
                    </a:cubicBezTo>
                    <a:cubicBezTo>
                      <a:pt x="5" y="65"/>
                      <a:pt x="0" y="41"/>
                      <a:pt x="24" y="36"/>
                    </a:cubicBezTo>
                    <a:cubicBezTo>
                      <a:pt x="187" y="5"/>
                      <a:pt x="187" y="5"/>
                      <a:pt x="187" y="5"/>
                    </a:cubicBezTo>
                    <a:cubicBezTo>
                      <a:pt x="187" y="5"/>
                      <a:pt x="211" y="0"/>
                      <a:pt x="216" y="2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2" name="Freeform 173"/>
              <p:cNvSpPr>
                <a:spLocks/>
              </p:cNvSpPr>
              <p:nvPr/>
            </p:nvSpPr>
            <p:spPr bwMode="auto">
              <a:xfrm>
                <a:off x="5084" y="1811"/>
                <a:ext cx="305" cy="449"/>
              </a:xfrm>
              <a:custGeom>
                <a:avLst/>
                <a:gdLst>
                  <a:gd name="T0" fmla="*/ 227 w 305"/>
                  <a:gd name="T1" fmla="*/ 0 h 449"/>
                  <a:gd name="T2" fmla="*/ 305 w 305"/>
                  <a:gd name="T3" fmla="*/ 405 h 449"/>
                  <a:gd name="T4" fmla="*/ 78 w 305"/>
                  <a:gd name="T5" fmla="*/ 449 h 449"/>
                  <a:gd name="T6" fmla="*/ 0 w 305"/>
                  <a:gd name="T7" fmla="*/ 43 h 449"/>
                  <a:gd name="T8" fmla="*/ 227 w 305"/>
                  <a:gd name="T9" fmla="*/ 0 h 449"/>
                </a:gdLst>
                <a:ahLst/>
                <a:cxnLst>
                  <a:cxn ang="0">
                    <a:pos x="T0" y="T1"/>
                  </a:cxn>
                  <a:cxn ang="0">
                    <a:pos x="T2" y="T3"/>
                  </a:cxn>
                  <a:cxn ang="0">
                    <a:pos x="T4" y="T5"/>
                  </a:cxn>
                  <a:cxn ang="0">
                    <a:pos x="T6" y="T7"/>
                  </a:cxn>
                  <a:cxn ang="0">
                    <a:pos x="T8" y="T9"/>
                  </a:cxn>
                </a:cxnLst>
                <a:rect l="0" t="0" r="r" b="b"/>
                <a:pathLst>
                  <a:path w="305" h="449">
                    <a:moveTo>
                      <a:pt x="227" y="0"/>
                    </a:moveTo>
                    <a:lnTo>
                      <a:pt x="305" y="405"/>
                    </a:lnTo>
                    <a:lnTo>
                      <a:pt x="78" y="449"/>
                    </a:lnTo>
                    <a:lnTo>
                      <a:pt x="0" y="43"/>
                    </a:lnTo>
                    <a:lnTo>
                      <a:pt x="227" y="0"/>
                    </a:lnTo>
                    <a:close/>
                  </a:path>
                </a:pathLst>
              </a:custGeom>
              <a:solidFill>
                <a:srgbClr val="47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3" name="Freeform 174"/>
              <p:cNvSpPr>
                <a:spLocks/>
              </p:cNvSpPr>
              <p:nvPr/>
            </p:nvSpPr>
            <p:spPr bwMode="auto">
              <a:xfrm>
                <a:off x="5084" y="1811"/>
                <a:ext cx="305" cy="449"/>
              </a:xfrm>
              <a:custGeom>
                <a:avLst/>
                <a:gdLst>
                  <a:gd name="T0" fmla="*/ 227 w 305"/>
                  <a:gd name="T1" fmla="*/ 0 h 449"/>
                  <a:gd name="T2" fmla="*/ 305 w 305"/>
                  <a:gd name="T3" fmla="*/ 405 h 449"/>
                  <a:gd name="T4" fmla="*/ 78 w 305"/>
                  <a:gd name="T5" fmla="*/ 449 h 449"/>
                  <a:gd name="T6" fmla="*/ 0 w 305"/>
                  <a:gd name="T7" fmla="*/ 43 h 449"/>
                  <a:gd name="T8" fmla="*/ 227 w 305"/>
                  <a:gd name="T9" fmla="*/ 0 h 449"/>
                </a:gdLst>
                <a:ahLst/>
                <a:cxnLst>
                  <a:cxn ang="0">
                    <a:pos x="T0" y="T1"/>
                  </a:cxn>
                  <a:cxn ang="0">
                    <a:pos x="T2" y="T3"/>
                  </a:cxn>
                  <a:cxn ang="0">
                    <a:pos x="T4" y="T5"/>
                  </a:cxn>
                  <a:cxn ang="0">
                    <a:pos x="T6" y="T7"/>
                  </a:cxn>
                  <a:cxn ang="0">
                    <a:pos x="T8" y="T9"/>
                  </a:cxn>
                </a:cxnLst>
                <a:rect l="0" t="0" r="r" b="b"/>
                <a:pathLst>
                  <a:path w="305" h="449">
                    <a:moveTo>
                      <a:pt x="227" y="0"/>
                    </a:moveTo>
                    <a:lnTo>
                      <a:pt x="305" y="405"/>
                    </a:lnTo>
                    <a:lnTo>
                      <a:pt x="78" y="449"/>
                    </a:lnTo>
                    <a:lnTo>
                      <a:pt x="0" y="43"/>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4" name="Freeform 175"/>
              <p:cNvSpPr>
                <a:spLocks/>
              </p:cNvSpPr>
              <p:nvPr/>
            </p:nvSpPr>
            <p:spPr bwMode="auto">
              <a:xfrm>
                <a:off x="5580" y="1161"/>
                <a:ext cx="144" cy="619"/>
              </a:xfrm>
              <a:custGeom>
                <a:avLst/>
                <a:gdLst>
                  <a:gd name="T0" fmla="*/ 85 w 104"/>
                  <a:gd name="T1" fmla="*/ 0 h 445"/>
                  <a:gd name="T2" fmla="*/ 0 w 104"/>
                  <a:gd name="T3" fmla="*/ 433 h 445"/>
                  <a:gd name="T4" fmla="*/ 40 w 104"/>
                  <a:gd name="T5" fmla="*/ 445 h 445"/>
                  <a:gd name="T6" fmla="*/ 53 w 104"/>
                  <a:gd name="T7" fmla="*/ 355 h 445"/>
                  <a:gd name="T8" fmla="*/ 104 w 104"/>
                  <a:gd name="T9" fmla="*/ 60 h 445"/>
                  <a:gd name="T10" fmla="*/ 85 w 104"/>
                  <a:gd name="T11" fmla="*/ 0 h 445"/>
                </a:gdLst>
                <a:ahLst/>
                <a:cxnLst>
                  <a:cxn ang="0">
                    <a:pos x="T0" y="T1"/>
                  </a:cxn>
                  <a:cxn ang="0">
                    <a:pos x="T2" y="T3"/>
                  </a:cxn>
                  <a:cxn ang="0">
                    <a:pos x="T4" y="T5"/>
                  </a:cxn>
                  <a:cxn ang="0">
                    <a:pos x="T6" y="T7"/>
                  </a:cxn>
                  <a:cxn ang="0">
                    <a:pos x="T8" y="T9"/>
                  </a:cxn>
                  <a:cxn ang="0">
                    <a:pos x="T10" y="T11"/>
                  </a:cxn>
                </a:cxnLst>
                <a:rect l="0" t="0" r="r" b="b"/>
                <a:pathLst>
                  <a:path w="104" h="445">
                    <a:moveTo>
                      <a:pt x="85" y="0"/>
                    </a:moveTo>
                    <a:cubicBezTo>
                      <a:pt x="0" y="433"/>
                      <a:pt x="0" y="433"/>
                      <a:pt x="0" y="433"/>
                    </a:cubicBezTo>
                    <a:cubicBezTo>
                      <a:pt x="40" y="445"/>
                      <a:pt x="40" y="445"/>
                      <a:pt x="40" y="445"/>
                    </a:cubicBezTo>
                    <a:cubicBezTo>
                      <a:pt x="40" y="445"/>
                      <a:pt x="53" y="361"/>
                      <a:pt x="53" y="355"/>
                    </a:cubicBezTo>
                    <a:cubicBezTo>
                      <a:pt x="53" y="349"/>
                      <a:pt x="104" y="60"/>
                      <a:pt x="104" y="60"/>
                    </a:cubicBezTo>
                    <a:lnTo>
                      <a:pt x="8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5" name="Freeform 176"/>
              <p:cNvSpPr>
                <a:spLocks/>
              </p:cNvSpPr>
              <p:nvPr/>
            </p:nvSpPr>
            <p:spPr bwMode="auto">
              <a:xfrm>
                <a:off x="5716" y="993"/>
                <a:ext cx="54" cy="54"/>
              </a:xfrm>
              <a:custGeom>
                <a:avLst/>
                <a:gdLst>
                  <a:gd name="T0" fmla="*/ 26 w 39"/>
                  <a:gd name="T1" fmla="*/ 5 h 39"/>
                  <a:gd name="T2" fmla="*/ 26 w 39"/>
                  <a:gd name="T3" fmla="*/ 5 h 39"/>
                  <a:gd name="T4" fmla="*/ 37 w 39"/>
                  <a:gd name="T5" fmla="*/ 25 h 39"/>
                  <a:gd name="T6" fmla="*/ 17 w 39"/>
                  <a:gd name="T7" fmla="*/ 36 h 39"/>
                  <a:gd name="T8" fmla="*/ 16 w 39"/>
                  <a:gd name="T9" fmla="*/ 36 h 39"/>
                  <a:gd name="T10" fmla="*/ 16 w 39"/>
                  <a:gd name="T11" fmla="*/ 36 h 39"/>
                  <a:gd name="T12" fmla="*/ 0 w 39"/>
                  <a:gd name="T13" fmla="*/ 31 h 39"/>
                  <a:gd name="T14" fmla="*/ 10 w 39"/>
                  <a:gd name="T15" fmla="*/ 0 h 39"/>
                  <a:gd name="T16" fmla="*/ 26 w 39"/>
                  <a:gd name="T17"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9">
                    <a:moveTo>
                      <a:pt x="26" y="5"/>
                    </a:moveTo>
                    <a:cubicBezTo>
                      <a:pt x="26" y="5"/>
                      <a:pt x="26" y="5"/>
                      <a:pt x="26" y="5"/>
                    </a:cubicBezTo>
                    <a:cubicBezTo>
                      <a:pt x="35" y="8"/>
                      <a:pt x="39" y="17"/>
                      <a:pt x="37" y="25"/>
                    </a:cubicBezTo>
                    <a:cubicBezTo>
                      <a:pt x="34" y="34"/>
                      <a:pt x="25" y="39"/>
                      <a:pt x="17" y="36"/>
                    </a:cubicBezTo>
                    <a:cubicBezTo>
                      <a:pt x="16" y="36"/>
                      <a:pt x="16" y="36"/>
                      <a:pt x="16" y="36"/>
                    </a:cubicBezTo>
                    <a:cubicBezTo>
                      <a:pt x="16" y="36"/>
                      <a:pt x="16" y="36"/>
                      <a:pt x="16" y="36"/>
                    </a:cubicBezTo>
                    <a:cubicBezTo>
                      <a:pt x="0" y="31"/>
                      <a:pt x="0" y="31"/>
                      <a:pt x="0" y="31"/>
                    </a:cubicBezTo>
                    <a:cubicBezTo>
                      <a:pt x="10" y="0"/>
                      <a:pt x="10" y="0"/>
                      <a:pt x="10" y="0"/>
                    </a:cubicBezTo>
                    <a:cubicBezTo>
                      <a:pt x="26" y="5"/>
                      <a:pt x="26" y="5"/>
                      <a:pt x="26" y="5"/>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6" name="Freeform 177"/>
              <p:cNvSpPr>
                <a:spLocks/>
              </p:cNvSpPr>
              <p:nvPr/>
            </p:nvSpPr>
            <p:spPr bwMode="auto">
              <a:xfrm>
                <a:off x="5294" y="1157"/>
                <a:ext cx="309" cy="145"/>
              </a:xfrm>
              <a:custGeom>
                <a:avLst/>
                <a:gdLst>
                  <a:gd name="T0" fmla="*/ 35 w 222"/>
                  <a:gd name="T1" fmla="*/ 60 h 104"/>
                  <a:gd name="T2" fmla="*/ 0 w 222"/>
                  <a:gd name="T3" fmla="*/ 11 h 104"/>
                  <a:gd name="T4" fmla="*/ 21 w 222"/>
                  <a:gd name="T5" fmla="*/ 0 h 104"/>
                  <a:gd name="T6" fmla="*/ 21 w 222"/>
                  <a:gd name="T7" fmla="*/ 0 h 104"/>
                  <a:gd name="T8" fmla="*/ 22 w 222"/>
                  <a:gd name="T9" fmla="*/ 2 h 104"/>
                  <a:gd name="T10" fmla="*/ 26 w 222"/>
                  <a:gd name="T11" fmla="*/ 9 h 104"/>
                  <a:gd name="T12" fmla="*/ 53 w 222"/>
                  <a:gd name="T13" fmla="*/ 34 h 104"/>
                  <a:gd name="T14" fmla="*/ 222 w 222"/>
                  <a:gd name="T15" fmla="*/ 72 h 104"/>
                  <a:gd name="T16" fmla="*/ 222 w 222"/>
                  <a:gd name="T17" fmla="*/ 104 h 104"/>
                  <a:gd name="T18" fmla="*/ 35 w 222"/>
                  <a:gd name="T19"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04">
                    <a:moveTo>
                      <a:pt x="35" y="60"/>
                    </a:moveTo>
                    <a:cubicBezTo>
                      <a:pt x="1" y="37"/>
                      <a:pt x="1" y="13"/>
                      <a:pt x="0" y="11"/>
                    </a:cubicBezTo>
                    <a:cubicBezTo>
                      <a:pt x="21" y="0"/>
                      <a:pt x="21" y="0"/>
                      <a:pt x="21" y="0"/>
                    </a:cubicBezTo>
                    <a:cubicBezTo>
                      <a:pt x="21" y="0"/>
                      <a:pt x="21" y="0"/>
                      <a:pt x="21" y="0"/>
                    </a:cubicBezTo>
                    <a:cubicBezTo>
                      <a:pt x="21" y="0"/>
                      <a:pt x="21" y="1"/>
                      <a:pt x="22" y="2"/>
                    </a:cubicBezTo>
                    <a:cubicBezTo>
                      <a:pt x="23" y="3"/>
                      <a:pt x="24" y="6"/>
                      <a:pt x="26" y="9"/>
                    </a:cubicBezTo>
                    <a:cubicBezTo>
                      <a:pt x="31" y="15"/>
                      <a:pt x="39" y="24"/>
                      <a:pt x="53" y="34"/>
                    </a:cubicBezTo>
                    <a:cubicBezTo>
                      <a:pt x="80" y="52"/>
                      <a:pt x="131" y="72"/>
                      <a:pt x="222" y="72"/>
                    </a:cubicBezTo>
                    <a:cubicBezTo>
                      <a:pt x="222" y="104"/>
                      <a:pt x="222" y="104"/>
                      <a:pt x="222" y="104"/>
                    </a:cubicBezTo>
                    <a:cubicBezTo>
                      <a:pt x="126" y="104"/>
                      <a:pt x="69" y="83"/>
                      <a:pt x="35" y="6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7" name="Freeform 178"/>
              <p:cNvSpPr>
                <a:spLocks/>
              </p:cNvSpPr>
              <p:nvPr/>
            </p:nvSpPr>
            <p:spPr bwMode="auto">
              <a:xfrm>
                <a:off x="5603" y="1257"/>
                <a:ext cx="46" cy="45"/>
              </a:xfrm>
              <a:custGeom>
                <a:avLst/>
                <a:gdLst>
                  <a:gd name="T0" fmla="*/ 16 w 33"/>
                  <a:gd name="T1" fmla="*/ 0 h 32"/>
                  <a:gd name="T2" fmla="*/ 17 w 33"/>
                  <a:gd name="T3" fmla="*/ 0 h 32"/>
                  <a:gd name="T4" fmla="*/ 33 w 33"/>
                  <a:gd name="T5" fmla="*/ 16 h 32"/>
                  <a:gd name="T6" fmla="*/ 17 w 33"/>
                  <a:gd name="T7" fmla="*/ 32 h 32"/>
                  <a:gd name="T8" fmla="*/ 17 w 33"/>
                  <a:gd name="T9" fmla="*/ 32 h 32"/>
                  <a:gd name="T10" fmla="*/ 17 w 33"/>
                  <a:gd name="T11" fmla="*/ 32 h 32"/>
                  <a:gd name="T12" fmla="*/ 0 w 33"/>
                  <a:gd name="T13" fmla="*/ 32 h 32"/>
                  <a:gd name="T14" fmla="*/ 0 w 33"/>
                  <a:gd name="T15" fmla="*/ 0 h 32"/>
                  <a:gd name="T16" fmla="*/ 16 w 3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16" y="0"/>
                    </a:moveTo>
                    <a:cubicBezTo>
                      <a:pt x="17" y="0"/>
                      <a:pt x="17" y="0"/>
                      <a:pt x="17" y="0"/>
                    </a:cubicBezTo>
                    <a:cubicBezTo>
                      <a:pt x="26" y="0"/>
                      <a:pt x="33" y="7"/>
                      <a:pt x="33" y="16"/>
                    </a:cubicBezTo>
                    <a:cubicBezTo>
                      <a:pt x="33" y="25"/>
                      <a:pt x="26" y="32"/>
                      <a:pt x="17" y="32"/>
                    </a:cubicBezTo>
                    <a:cubicBezTo>
                      <a:pt x="17" y="32"/>
                      <a:pt x="17" y="32"/>
                      <a:pt x="17" y="32"/>
                    </a:cubicBezTo>
                    <a:cubicBezTo>
                      <a:pt x="17" y="32"/>
                      <a:pt x="17" y="32"/>
                      <a:pt x="17" y="32"/>
                    </a:cubicBezTo>
                    <a:cubicBezTo>
                      <a:pt x="0" y="32"/>
                      <a:pt x="0" y="32"/>
                      <a:pt x="0" y="32"/>
                    </a:cubicBezTo>
                    <a:cubicBezTo>
                      <a:pt x="0" y="0"/>
                      <a:pt x="0" y="0"/>
                      <a:pt x="0" y="0"/>
                    </a:cubicBezTo>
                    <a:cubicBezTo>
                      <a:pt x="16" y="0"/>
                      <a:pt x="16" y="0"/>
                      <a:pt x="16" y="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8" name="Freeform 179"/>
              <p:cNvSpPr>
                <a:spLocks/>
              </p:cNvSpPr>
              <p:nvPr/>
            </p:nvSpPr>
            <p:spPr bwMode="auto">
              <a:xfrm>
                <a:off x="5261" y="1050"/>
                <a:ext cx="330" cy="419"/>
              </a:xfrm>
              <a:custGeom>
                <a:avLst/>
                <a:gdLst>
                  <a:gd name="T0" fmla="*/ 300 w 330"/>
                  <a:gd name="T1" fmla="*/ 295 h 419"/>
                  <a:gd name="T2" fmla="*/ 330 w 330"/>
                  <a:gd name="T3" fmla="*/ 419 h 419"/>
                  <a:gd name="T4" fmla="*/ 232 w 330"/>
                  <a:gd name="T5" fmla="*/ 0 h 419"/>
                  <a:gd name="T6" fmla="*/ 0 w 330"/>
                  <a:gd name="T7" fmla="*/ 54 h 419"/>
                  <a:gd name="T8" fmla="*/ 40 w 330"/>
                  <a:gd name="T9" fmla="*/ 173 h 419"/>
                  <a:gd name="T10" fmla="*/ 300 w 330"/>
                  <a:gd name="T11" fmla="*/ 295 h 419"/>
                </a:gdLst>
                <a:ahLst/>
                <a:cxnLst>
                  <a:cxn ang="0">
                    <a:pos x="T0" y="T1"/>
                  </a:cxn>
                  <a:cxn ang="0">
                    <a:pos x="T2" y="T3"/>
                  </a:cxn>
                  <a:cxn ang="0">
                    <a:pos x="T4" y="T5"/>
                  </a:cxn>
                  <a:cxn ang="0">
                    <a:pos x="T6" y="T7"/>
                  </a:cxn>
                  <a:cxn ang="0">
                    <a:pos x="T8" y="T9"/>
                  </a:cxn>
                  <a:cxn ang="0">
                    <a:pos x="T10" y="T11"/>
                  </a:cxn>
                </a:cxnLst>
                <a:rect l="0" t="0" r="r" b="b"/>
                <a:pathLst>
                  <a:path w="330" h="419">
                    <a:moveTo>
                      <a:pt x="300" y="295"/>
                    </a:moveTo>
                    <a:lnTo>
                      <a:pt x="330" y="419"/>
                    </a:lnTo>
                    <a:lnTo>
                      <a:pt x="232" y="0"/>
                    </a:lnTo>
                    <a:lnTo>
                      <a:pt x="0" y="54"/>
                    </a:lnTo>
                    <a:lnTo>
                      <a:pt x="40" y="173"/>
                    </a:lnTo>
                    <a:lnTo>
                      <a:pt x="300" y="29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9" name="Freeform 180"/>
              <p:cNvSpPr>
                <a:spLocks/>
              </p:cNvSpPr>
              <p:nvPr/>
            </p:nvSpPr>
            <p:spPr bwMode="auto">
              <a:xfrm>
                <a:off x="5261" y="1050"/>
                <a:ext cx="330" cy="419"/>
              </a:xfrm>
              <a:custGeom>
                <a:avLst/>
                <a:gdLst>
                  <a:gd name="T0" fmla="*/ 300 w 330"/>
                  <a:gd name="T1" fmla="*/ 295 h 419"/>
                  <a:gd name="T2" fmla="*/ 330 w 330"/>
                  <a:gd name="T3" fmla="*/ 419 h 419"/>
                  <a:gd name="T4" fmla="*/ 232 w 330"/>
                  <a:gd name="T5" fmla="*/ 0 h 419"/>
                  <a:gd name="T6" fmla="*/ 0 w 330"/>
                  <a:gd name="T7" fmla="*/ 54 h 419"/>
                  <a:gd name="T8" fmla="*/ 40 w 330"/>
                  <a:gd name="T9" fmla="*/ 173 h 419"/>
                  <a:gd name="T10" fmla="*/ 300 w 330"/>
                  <a:gd name="T11" fmla="*/ 295 h 419"/>
                </a:gdLst>
                <a:ahLst/>
                <a:cxnLst>
                  <a:cxn ang="0">
                    <a:pos x="T0" y="T1"/>
                  </a:cxn>
                  <a:cxn ang="0">
                    <a:pos x="T2" y="T3"/>
                  </a:cxn>
                  <a:cxn ang="0">
                    <a:pos x="T4" y="T5"/>
                  </a:cxn>
                  <a:cxn ang="0">
                    <a:pos x="T6" y="T7"/>
                  </a:cxn>
                  <a:cxn ang="0">
                    <a:pos x="T8" y="T9"/>
                  </a:cxn>
                  <a:cxn ang="0">
                    <a:pos x="T10" y="T11"/>
                  </a:cxn>
                </a:cxnLst>
                <a:rect l="0" t="0" r="r" b="b"/>
                <a:pathLst>
                  <a:path w="330" h="419">
                    <a:moveTo>
                      <a:pt x="300" y="295"/>
                    </a:moveTo>
                    <a:lnTo>
                      <a:pt x="330" y="419"/>
                    </a:lnTo>
                    <a:lnTo>
                      <a:pt x="232" y="0"/>
                    </a:lnTo>
                    <a:lnTo>
                      <a:pt x="0" y="54"/>
                    </a:lnTo>
                    <a:lnTo>
                      <a:pt x="40" y="173"/>
                    </a:lnTo>
                    <a:lnTo>
                      <a:pt x="300" y="2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0" name="Rectangle 181"/>
              <p:cNvSpPr>
                <a:spLocks noChangeArrowheads="1"/>
              </p:cNvSpPr>
              <p:nvPr/>
            </p:nvSpPr>
            <p:spPr bwMode="auto">
              <a:xfrm>
                <a:off x="5261" y="1104"/>
                <a:ext cx="1" cy="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1" name="Freeform 182"/>
              <p:cNvSpPr>
                <a:spLocks/>
              </p:cNvSpPr>
              <p:nvPr/>
            </p:nvSpPr>
            <p:spPr bwMode="auto">
              <a:xfrm>
                <a:off x="5360" y="152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2" name="Freeform 183"/>
              <p:cNvSpPr>
                <a:spLocks/>
              </p:cNvSpPr>
              <p:nvPr/>
            </p:nvSpPr>
            <p:spPr bwMode="auto">
              <a:xfrm>
                <a:off x="5360" y="152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3" name="Freeform 184"/>
              <p:cNvSpPr>
                <a:spLocks/>
              </p:cNvSpPr>
              <p:nvPr/>
            </p:nvSpPr>
            <p:spPr bwMode="auto">
              <a:xfrm>
                <a:off x="5301" y="1223"/>
                <a:ext cx="290" cy="300"/>
              </a:xfrm>
              <a:custGeom>
                <a:avLst/>
                <a:gdLst>
                  <a:gd name="T0" fmla="*/ 0 w 208"/>
                  <a:gd name="T1" fmla="*/ 0 h 216"/>
                  <a:gd name="T2" fmla="*/ 36 w 208"/>
                  <a:gd name="T3" fmla="*/ 109 h 216"/>
                  <a:gd name="T4" fmla="*/ 42 w 208"/>
                  <a:gd name="T5" fmla="*/ 214 h 216"/>
                  <a:gd name="T6" fmla="*/ 42 w 208"/>
                  <a:gd name="T7" fmla="*/ 216 h 216"/>
                  <a:gd name="T8" fmla="*/ 208 w 208"/>
                  <a:gd name="T9" fmla="*/ 177 h 216"/>
                  <a:gd name="T10" fmla="*/ 187 w 208"/>
                  <a:gd name="T11" fmla="*/ 88 h 216"/>
                  <a:gd name="T12" fmla="*/ 0 w 208"/>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08" h="216">
                    <a:moveTo>
                      <a:pt x="0" y="0"/>
                    </a:moveTo>
                    <a:cubicBezTo>
                      <a:pt x="36" y="109"/>
                      <a:pt x="36" y="109"/>
                      <a:pt x="36" y="109"/>
                    </a:cubicBezTo>
                    <a:cubicBezTo>
                      <a:pt x="37" y="152"/>
                      <a:pt x="41" y="204"/>
                      <a:pt x="42" y="214"/>
                    </a:cubicBezTo>
                    <a:cubicBezTo>
                      <a:pt x="42" y="216"/>
                      <a:pt x="42" y="216"/>
                      <a:pt x="42" y="216"/>
                    </a:cubicBezTo>
                    <a:cubicBezTo>
                      <a:pt x="208" y="177"/>
                      <a:pt x="208" y="177"/>
                      <a:pt x="208" y="177"/>
                    </a:cubicBezTo>
                    <a:cubicBezTo>
                      <a:pt x="187" y="88"/>
                      <a:pt x="187" y="88"/>
                      <a:pt x="187" y="88"/>
                    </a:cubicBezTo>
                    <a:cubicBezTo>
                      <a:pt x="0" y="0"/>
                      <a:pt x="0" y="0"/>
                      <a:pt x="0" y="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4" name="Freeform 185"/>
              <p:cNvSpPr>
                <a:spLocks/>
              </p:cNvSpPr>
              <p:nvPr/>
            </p:nvSpPr>
            <p:spPr bwMode="auto">
              <a:xfrm>
                <a:off x="5301" y="1223"/>
                <a:ext cx="290" cy="300"/>
              </a:xfrm>
              <a:custGeom>
                <a:avLst/>
                <a:gdLst>
                  <a:gd name="T0" fmla="*/ 0 w 208"/>
                  <a:gd name="T1" fmla="*/ 0 h 216"/>
                  <a:gd name="T2" fmla="*/ 36 w 208"/>
                  <a:gd name="T3" fmla="*/ 109 h 216"/>
                  <a:gd name="T4" fmla="*/ 42 w 208"/>
                  <a:gd name="T5" fmla="*/ 214 h 216"/>
                  <a:gd name="T6" fmla="*/ 42 w 208"/>
                  <a:gd name="T7" fmla="*/ 216 h 216"/>
                  <a:gd name="T8" fmla="*/ 208 w 208"/>
                  <a:gd name="T9" fmla="*/ 177 h 216"/>
                  <a:gd name="T10" fmla="*/ 187 w 208"/>
                  <a:gd name="T11" fmla="*/ 88 h 216"/>
                  <a:gd name="T12" fmla="*/ 0 w 208"/>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08" h="216">
                    <a:moveTo>
                      <a:pt x="0" y="0"/>
                    </a:moveTo>
                    <a:cubicBezTo>
                      <a:pt x="36" y="109"/>
                      <a:pt x="36" y="109"/>
                      <a:pt x="36" y="109"/>
                    </a:cubicBezTo>
                    <a:cubicBezTo>
                      <a:pt x="37" y="152"/>
                      <a:pt x="41" y="204"/>
                      <a:pt x="42" y="214"/>
                    </a:cubicBezTo>
                    <a:cubicBezTo>
                      <a:pt x="42" y="216"/>
                      <a:pt x="42" y="216"/>
                      <a:pt x="42" y="216"/>
                    </a:cubicBezTo>
                    <a:cubicBezTo>
                      <a:pt x="208" y="177"/>
                      <a:pt x="208" y="177"/>
                      <a:pt x="208" y="177"/>
                    </a:cubicBezTo>
                    <a:cubicBezTo>
                      <a:pt x="187" y="88"/>
                      <a:pt x="187" y="88"/>
                      <a:pt x="187" y="88"/>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5" name="Freeform 186"/>
              <p:cNvSpPr>
                <a:spLocks/>
              </p:cNvSpPr>
              <p:nvPr/>
            </p:nvSpPr>
            <p:spPr bwMode="auto">
              <a:xfrm>
                <a:off x="5338" y="1070"/>
                <a:ext cx="70" cy="39"/>
              </a:xfrm>
              <a:custGeom>
                <a:avLst/>
                <a:gdLst>
                  <a:gd name="T0" fmla="*/ 0 w 51"/>
                  <a:gd name="T1" fmla="*/ 12 h 28"/>
                  <a:gd name="T2" fmla="*/ 30 w 51"/>
                  <a:gd name="T3" fmla="*/ 26 h 28"/>
                  <a:gd name="T4" fmla="*/ 51 w 51"/>
                  <a:gd name="T5" fmla="*/ 0 h 28"/>
                  <a:gd name="T6" fmla="*/ 0 w 51"/>
                  <a:gd name="T7" fmla="*/ 12 h 28"/>
                </a:gdLst>
                <a:ahLst/>
                <a:cxnLst>
                  <a:cxn ang="0">
                    <a:pos x="T0" y="T1"/>
                  </a:cxn>
                  <a:cxn ang="0">
                    <a:pos x="T2" y="T3"/>
                  </a:cxn>
                  <a:cxn ang="0">
                    <a:pos x="T4" y="T5"/>
                  </a:cxn>
                  <a:cxn ang="0">
                    <a:pos x="T6" y="T7"/>
                  </a:cxn>
                </a:cxnLst>
                <a:rect l="0" t="0" r="r" b="b"/>
                <a:pathLst>
                  <a:path w="51" h="28">
                    <a:moveTo>
                      <a:pt x="0" y="12"/>
                    </a:moveTo>
                    <a:cubicBezTo>
                      <a:pt x="6" y="22"/>
                      <a:pt x="18" y="28"/>
                      <a:pt x="30" y="26"/>
                    </a:cubicBezTo>
                    <a:cubicBezTo>
                      <a:pt x="42" y="23"/>
                      <a:pt x="50" y="12"/>
                      <a:pt x="51" y="0"/>
                    </a:cubicBezTo>
                    <a:lnTo>
                      <a:pt x="0" y="12"/>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6" name="Rectangle 187"/>
              <p:cNvSpPr>
                <a:spLocks noChangeArrowheads="1"/>
              </p:cNvSpPr>
              <p:nvPr/>
            </p:nvSpPr>
            <p:spPr bwMode="auto">
              <a:xfrm>
                <a:off x="5261" y="1103"/>
                <a:ext cx="1" cy="1"/>
              </a:xfrm>
              <a:prstGeom prst="rect">
                <a:avLst/>
              </a:prstGeom>
              <a:solidFill>
                <a:srgbClr val="466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7" name="Freeform 188"/>
              <p:cNvSpPr>
                <a:spLocks/>
              </p:cNvSpPr>
              <p:nvPr/>
            </p:nvSpPr>
            <p:spPr bwMode="auto">
              <a:xfrm>
                <a:off x="5343" y="1010"/>
                <a:ext cx="53" cy="75"/>
              </a:xfrm>
              <a:custGeom>
                <a:avLst/>
                <a:gdLst>
                  <a:gd name="T0" fmla="*/ 38 w 38"/>
                  <a:gd name="T1" fmla="*/ 2 h 54"/>
                  <a:gd name="T2" fmla="*/ 24 w 38"/>
                  <a:gd name="T3" fmla="*/ 0 h 54"/>
                  <a:gd name="T4" fmla="*/ 23 w 38"/>
                  <a:gd name="T5" fmla="*/ 12 h 54"/>
                  <a:gd name="T6" fmla="*/ 0 w 38"/>
                  <a:gd name="T7" fmla="*/ 17 h 54"/>
                  <a:gd name="T8" fmla="*/ 9 w 38"/>
                  <a:gd name="T9" fmla="*/ 54 h 54"/>
                  <a:gd name="T10" fmla="*/ 36 w 38"/>
                  <a:gd name="T11" fmla="*/ 47 h 54"/>
                  <a:gd name="T12" fmla="*/ 31 w 38"/>
                  <a:gd name="T13" fmla="*/ 26 h 54"/>
                  <a:gd name="T14" fmla="*/ 38 w 38"/>
                  <a:gd name="T15" fmla="*/ 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4">
                    <a:moveTo>
                      <a:pt x="38" y="2"/>
                    </a:moveTo>
                    <a:cubicBezTo>
                      <a:pt x="24" y="0"/>
                      <a:pt x="24" y="0"/>
                      <a:pt x="24" y="0"/>
                    </a:cubicBezTo>
                    <a:cubicBezTo>
                      <a:pt x="23" y="12"/>
                      <a:pt x="23" y="12"/>
                      <a:pt x="23" y="12"/>
                    </a:cubicBezTo>
                    <a:cubicBezTo>
                      <a:pt x="0" y="17"/>
                      <a:pt x="0" y="17"/>
                      <a:pt x="0" y="17"/>
                    </a:cubicBezTo>
                    <a:cubicBezTo>
                      <a:pt x="9" y="54"/>
                      <a:pt x="9" y="54"/>
                      <a:pt x="9" y="54"/>
                    </a:cubicBezTo>
                    <a:cubicBezTo>
                      <a:pt x="36" y="47"/>
                      <a:pt x="36" y="47"/>
                      <a:pt x="36" y="47"/>
                    </a:cubicBezTo>
                    <a:cubicBezTo>
                      <a:pt x="31" y="26"/>
                      <a:pt x="31" y="26"/>
                      <a:pt x="31" y="26"/>
                    </a:cubicBezTo>
                    <a:cubicBezTo>
                      <a:pt x="29" y="19"/>
                      <a:pt x="29" y="7"/>
                      <a:pt x="38" y="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8" name="Freeform 189"/>
              <p:cNvSpPr>
                <a:spLocks/>
              </p:cNvSpPr>
              <p:nvPr/>
            </p:nvSpPr>
            <p:spPr bwMode="auto">
              <a:xfrm>
                <a:off x="5406" y="960"/>
                <a:ext cx="32" cy="57"/>
              </a:xfrm>
              <a:custGeom>
                <a:avLst/>
                <a:gdLst>
                  <a:gd name="T0" fmla="*/ 15 w 32"/>
                  <a:gd name="T1" fmla="*/ 0 h 57"/>
                  <a:gd name="T2" fmla="*/ 32 w 32"/>
                  <a:gd name="T3" fmla="*/ 57 h 57"/>
                  <a:gd name="T4" fmla="*/ 0 w 32"/>
                  <a:gd name="T5" fmla="*/ 57 h 57"/>
                  <a:gd name="T6" fmla="*/ 15 w 32"/>
                  <a:gd name="T7" fmla="*/ 0 h 57"/>
                </a:gdLst>
                <a:ahLst/>
                <a:cxnLst>
                  <a:cxn ang="0">
                    <a:pos x="T0" y="T1"/>
                  </a:cxn>
                  <a:cxn ang="0">
                    <a:pos x="T2" y="T3"/>
                  </a:cxn>
                  <a:cxn ang="0">
                    <a:pos x="T4" y="T5"/>
                  </a:cxn>
                  <a:cxn ang="0">
                    <a:pos x="T6" y="T7"/>
                  </a:cxn>
                </a:cxnLst>
                <a:rect l="0" t="0" r="r" b="b"/>
                <a:pathLst>
                  <a:path w="32" h="57">
                    <a:moveTo>
                      <a:pt x="15" y="0"/>
                    </a:moveTo>
                    <a:lnTo>
                      <a:pt x="32" y="57"/>
                    </a:lnTo>
                    <a:lnTo>
                      <a:pt x="0" y="57"/>
                    </a:lnTo>
                    <a:lnTo>
                      <a:pt x="15"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9" name="Freeform 190"/>
              <p:cNvSpPr>
                <a:spLocks/>
              </p:cNvSpPr>
              <p:nvPr/>
            </p:nvSpPr>
            <p:spPr bwMode="auto">
              <a:xfrm>
                <a:off x="5389" y="971"/>
                <a:ext cx="8" cy="8"/>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2" y="6"/>
                      <a:pt x="0" y="5"/>
                      <a:pt x="0" y="3"/>
                    </a:cubicBezTo>
                    <a:cubicBezTo>
                      <a:pt x="0" y="1"/>
                      <a:pt x="2" y="0"/>
                      <a:pt x="3" y="0"/>
                    </a:cubicBezTo>
                    <a:cubicBezTo>
                      <a:pt x="5" y="0"/>
                      <a:pt x="6" y="1"/>
                      <a:pt x="6"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0" name="Freeform 191"/>
              <p:cNvSpPr>
                <a:spLocks/>
              </p:cNvSpPr>
              <p:nvPr/>
            </p:nvSpPr>
            <p:spPr bwMode="auto">
              <a:xfrm>
                <a:off x="5328" y="956"/>
                <a:ext cx="22" cy="45"/>
              </a:xfrm>
              <a:custGeom>
                <a:avLst/>
                <a:gdLst>
                  <a:gd name="T0" fmla="*/ 16 w 16"/>
                  <a:gd name="T1" fmla="*/ 0 h 33"/>
                  <a:gd name="T2" fmla="*/ 0 w 16"/>
                  <a:gd name="T3" fmla="*/ 17 h 33"/>
                  <a:gd name="T4" fmla="*/ 16 w 16"/>
                  <a:gd name="T5" fmla="*/ 33 h 33"/>
                  <a:gd name="T6" fmla="*/ 16 w 16"/>
                  <a:gd name="T7" fmla="*/ 0 h 33"/>
                </a:gdLst>
                <a:ahLst/>
                <a:cxnLst>
                  <a:cxn ang="0">
                    <a:pos x="T0" y="T1"/>
                  </a:cxn>
                  <a:cxn ang="0">
                    <a:pos x="T2" y="T3"/>
                  </a:cxn>
                  <a:cxn ang="0">
                    <a:pos x="T4" y="T5"/>
                  </a:cxn>
                  <a:cxn ang="0">
                    <a:pos x="T6" y="T7"/>
                  </a:cxn>
                </a:cxnLst>
                <a:rect l="0" t="0" r="r" b="b"/>
                <a:pathLst>
                  <a:path w="16" h="33">
                    <a:moveTo>
                      <a:pt x="16" y="0"/>
                    </a:moveTo>
                    <a:cubicBezTo>
                      <a:pt x="7" y="1"/>
                      <a:pt x="0" y="8"/>
                      <a:pt x="0" y="17"/>
                    </a:cubicBezTo>
                    <a:cubicBezTo>
                      <a:pt x="0" y="26"/>
                      <a:pt x="7" y="33"/>
                      <a:pt x="16" y="33"/>
                    </a:cubicBezTo>
                    <a:cubicBezTo>
                      <a:pt x="16" y="0"/>
                      <a:pt x="16" y="0"/>
                      <a:pt x="16" y="0"/>
                    </a:cubicBezTo>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1" name="Freeform 192"/>
              <p:cNvSpPr>
                <a:spLocks/>
              </p:cNvSpPr>
              <p:nvPr/>
            </p:nvSpPr>
            <p:spPr bwMode="auto">
              <a:xfrm>
                <a:off x="5406" y="960"/>
                <a:ext cx="32" cy="57"/>
              </a:xfrm>
              <a:custGeom>
                <a:avLst/>
                <a:gdLst>
                  <a:gd name="T0" fmla="*/ 15 w 32"/>
                  <a:gd name="T1" fmla="*/ 0 h 57"/>
                  <a:gd name="T2" fmla="*/ 32 w 32"/>
                  <a:gd name="T3" fmla="*/ 57 h 57"/>
                  <a:gd name="T4" fmla="*/ 0 w 32"/>
                  <a:gd name="T5" fmla="*/ 57 h 57"/>
                  <a:gd name="T6" fmla="*/ 15 w 32"/>
                  <a:gd name="T7" fmla="*/ 0 h 57"/>
                </a:gdLst>
                <a:ahLst/>
                <a:cxnLst>
                  <a:cxn ang="0">
                    <a:pos x="T0" y="T1"/>
                  </a:cxn>
                  <a:cxn ang="0">
                    <a:pos x="T2" y="T3"/>
                  </a:cxn>
                  <a:cxn ang="0">
                    <a:pos x="T4" y="T5"/>
                  </a:cxn>
                  <a:cxn ang="0">
                    <a:pos x="T6" y="T7"/>
                  </a:cxn>
                </a:cxnLst>
                <a:rect l="0" t="0" r="r" b="b"/>
                <a:pathLst>
                  <a:path w="32" h="57">
                    <a:moveTo>
                      <a:pt x="15" y="0"/>
                    </a:moveTo>
                    <a:lnTo>
                      <a:pt x="32" y="57"/>
                    </a:lnTo>
                    <a:lnTo>
                      <a:pt x="0" y="57"/>
                    </a:lnTo>
                    <a:lnTo>
                      <a:pt x="1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2" name="Freeform 193"/>
              <p:cNvSpPr>
                <a:spLocks/>
              </p:cNvSpPr>
              <p:nvPr/>
            </p:nvSpPr>
            <p:spPr bwMode="auto">
              <a:xfrm>
                <a:off x="5319" y="921"/>
                <a:ext cx="103" cy="142"/>
              </a:xfrm>
              <a:custGeom>
                <a:avLst/>
                <a:gdLst>
                  <a:gd name="T0" fmla="*/ 0 w 74"/>
                  <a:gd name="T1" fmla="*/ 1 h 102"/>
                  <a:gd name="T2" fmla="*/ 1 w 74"/>
                  <a:gd name="T3" fmla="*/ 52 h 102"/>
                  <a:gd name="T4" fmla="*/ 1 w 74"/>
                  <a:gd name="T5" fmla="*/ 53 h 102"/>
                  <a:gd name="T6" fmla="*/ 74 w 74"/>
                  <a:gd name="T7" fmla="*/ 101 h 102"/>
                  <a:gd name="T8" fmla="*/ 74 w 74"/>
                  <a:gd name="T9" fmla="*/ 98 h 102"/>
                  <a:gd name="T10" fmla="*/ 73 w 74"/>
                  <a:gd name="T11" fmla="*/ 69 h 102"/>
                  <a:gd name="T12" fmla="*/ 73 w 74"/>
                  <a:gd name="T13" fmla="*/ 32 h 102"/>
                  <a:gd name="T14" fmla="*/ 72 w 74"/>
                  <a:gd name="T15" fmla="*/ 0 h 102"/>
                  <a:gd name="T16" fmla="*/ 0 w 74"/>
                  <a:gd name="T17"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02">
                    <a:moveTo>
                      <a:pt x="0" y="1"/>
                    </a:moveTo>
                    <a:cubicBezTo>
                      <a:pt x="1" y="52"/>
                      <a:pt x="1" y="52"/>
                      <a:pt x="1" y="52"/>
                    </a:cubicBezTo>
                    <a:cubicBezTo>
                      <a:pt x="1" y="53"/>
                      <a:pt x="1" y="53"/>
                      <a:pt x="1" y="53"/>
                    </a:cubicBezTo>
                    <a:cubicBezTo>
                      <a:pt x="3" y="91"/>
                      <a:pt x="35" y="102"/>
                      <a:pt x="74" y="101"/>
                    </a:cubicBezTo>
                    <a:cubicBezTo>
                      <a:pt x="74" y="98"/>
                      <a:pt x="74" y="98"/>
                      <a:pt x="74" y="98"/>
                    </a:cubicBezTo>
                    <a:cubicBezTo>
                      <a:pt x="73" y="69"/>
                      <a:pt x="73" y="69"/>
                      <a:pt x="73" y="69"/>
                    </a:cubicBezTo>
                    <a:cubicBezTo>
                      <a:pt x="73" y="32"/>
                      <a:pt x="73" y="32"/>
                      <a:pt x="73" y="32"/>
                    </a:cubicBezTo>
                    <a:cubicBezTo>
                      <a:pt x="72" y="0"/>
                      <a:pt x="72" y="0"/>
                      <a:pt x="72" y="0"/>
                    </a:cubicBezTo>
                    <a:cubicBezTo>
                      <a:pt x="0" y="1"/>
                      <a:pt x="0" y="1"/>
                      <a:pt x="0" y="1"/>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3" name="Freeform 194"/>
              <p:cNvSpPr>
                <a:spLocks/>
              </p:cNvSpPr>
              <p:nvPr/>
            </p:nvSpPr>
            <p:spPr bwMode="auto">
              <a:xfrm>
                <a:off x="5389" y="971"/>
                <a:ext cx="8" cy="8"/>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2" y="6"/>
                      <a:pt x="0" y="5"/>
                      <a:pt x="0" y="3"/>
                    </a:cubicBezTo>
                    <a:cubicBezTo>
                      <a:pt x="0" y="1"/>
                      <a:pt x="2" y="0"/>
                      <a:pt x="3" y="0"/>
                    </a:cubicBezTo>
                    <a:cubicBezTo>
                      <a:pt x="5" y="0"/>
                      <a:pt x="6" y="1"/>
                      <a:pt x="6"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4" name="Freeform 195"/>
              <p:cNvSpPr>
                <a:spLocks/>
              </p:cNvSpPr>
              <p:nvPr/>
            </p:nvSpPr>
            <p:spPr bwMode="auto">
              <a:xfrm>
                <a:off x="5286" y="875"/>
                <a:ext cx="135" cy="140"/>
              </a:xfrm>
              <a:custGeom>
                <a:avLst/>
                <a:gdLst>
                  <a:gd name="T0" fmla="*/ 96 w 97"/>
                  <a:gd name="T1" fmla="*/ 33 h 101"/>
                  <a:gd name="T2" fmla="*/ 56 w 97"/>
                  <a:gd name="T3" fmla="*/ 9 h 101"/>
                  <a:gd name="T4" fmla="*/ 42 w 97"/>
                  <a:gd name="T5" fmla="*/ 13 h 101"/>
                  <a:gd name="T6" fmla="*/ 30 w 97"/>
                  <a:gd name="T7" fmla="*/ 16 h 101"/>
                  <a:gd name="T8" fmla="*/ 25 w 97"/>
                  <a:gd name="T9" fmla="*/ 24 h 101"/>
                  <a:gd name="T10" fmla="*/ 7 w 97"/>
                  <a:gd name="T11" fmla="*/ 27 h 101"/>
                  <a:gd name="T12" fmla="*/ 5 w 97"/>
                  <a:gd name="T13" fmla="*/ 56 h 101"/>
                  <a:gd name="T14" fmla="*/ 18 w 97"/>
                  <a:gd name="T15" fmla="*/ 77 h 101"/>
                  <a:gd name="T16" fmla="*/ 27 w 97"/>
                  <a:gd name="T17" fmla="*/ 101 h 101"/>
                  <a:gd name="T18" fmla="*/ 27 w 97"/>
                  <a:gd name="T19" fmla="*/ 101 h 101"/>
                  <a:gd name="T20" fmla="*/ 46 w 97"/>
                  <a:gd name="T21" fmla="*/ 58 h 101"/>
                  <a:gd name="T22" fmla="*/ 46 w 97"/>
                  <a:gd name="T23" fmla="*/ 58 h 101"/>
                  <a:gd name="T24" fmla="*/ 47 w 97"/>
                  <a:gd name="T25" fmla="*/ 57 h 101"/>
                  <a:gd name="T26" fmla="*/ 66 w 97"/>
                  <a:gd name="T27" fmla="*/ 52 h 101"/>
                  <a:gd name="T28" fmla="*/ 96 w 97"/>
                  <a:gd name="T29" fmla="*/ 33 h 101"/>
                  <a:gd name="T30" fmla="*/ 96 w 97"/>
                  <a:gd name="T31" fmla="*/ 33 h 101"/>
                  <a:gd name="T32" fmla="*/ 96 w 97"/>
                  <a:gd name="T3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01">
                    <a:moveTo>
                      <a:pt x="96" y="33"/>
                    </a:moveTo>
                    <a:cubicBezTo>
                      <a:pt x="97" y="14"/>
                      <a:pt x="71" y="0"/>
                      <a:pt x="56" y="9"/>
                    </a:cubicBezTo>
                    <a:cubicBezTo>
                      <a:pt x="51" y="12"/>
                      <a:pt x="48" y="13"/>
                      <a:pt x="42" y="13"/>
                    </a:cubicBezTo>
                    <a:cubicBezTo>
                      <a:pt x="38" y="13"/>
                      <a:pt x="34" y="14"/>
                      <a:pt x="30" y="16"/>
                    </a:cubicBezTo>
                    <a:cubicBezTo>
                      <a:pt x="28" y="17"/>
                      <a:pt x="26" y="20"/>
                      <a:pt x="25" y="24"/>
                    </a:cubicBezTo>
                    <a:cubicBezTo>
                      <a:pt x="19" y="22"/>
                      <a:pt x="12" y="23"/>
                      <a:pt x="7" y="27"/>
                    </a:cubicBezTo>
                    <a:cubicBezTo>
                      <a:pt x="0" y="33"/>
                      <a:pt x="1" y="49"/>
                      <a:pt x="5" y="56"/>
                    </a:cubicBezTo>
                    <a:cubicBezTo>
                      <a:pt x="9" y="62"/>
                      <a:pt x="17" y="70"/>
                      <a:pt x="18" y="77"/>
                    </a:cubicBezTo>
                    <a:cubicBezTo>
                      <a:pt x="20" y="87"/>
                      <a:pt x="17" y="95"/>
                      <a:pt x="27" y="101"/>
                    </a:cubicBezTo>
                    <a:cubicBezTo>
                      <a:pt x="27" y="101"/>
                      <a:pt x="27" y="101"/>
                      <a:pt x="27" y="101"/>
                    </a:cubicBezTo>
                    <a:cubicBezTo>
                      <a:pt x="47" y="89"/>
                      <a:pt x="46" y="58"/>
                      <a:pt x="46" y="58"/>
                    </a:cubicBezTo>
                    <a:cubicBezTo>
                      <a:pt x="46" y="58"/>
                      <a:pt x="46" y="58"/>
                      <a:pt x="46" y="58"/>
                    </a:cubicBezTo>
                    <a:cubicBezTo>
                      <a:pt x="46" y="58"/>
                      <a:pt x="47" y="57"/>
                      <a:pt x="47" y="57"/>
                    </a:cubicBezTo>
                    <a:cubicBezTo>
                      <a:pt x="53" y="51"/>
                      <a:pt x="58" y="52"/>
                      <a:pt x="66" y="52"/>
                    </a:cubicBezTo>
                    <a:cubicBezTo>
                      <a:pt x="77" y="51"/>
                      <a:pt x="93" y="44"/>
                      <a:pt x="96" y="33"/>
                    </a:cubicBezTo>
                    <a:cubicBezTo>
                      <a:pt x="96" y="33"/>
                      <a:pt x="96" y="33"/>
                      <a:pt x="96" y="33"/>
                    </a:cubicBezTo>
                    <a:cubicBezTo>
                      <a:pt x="96" y="33"/>
                      <a:pt x="96" y="33"/>
                      <a:pt x="96" y="3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5" name="Freeform 196"/>
              <p:cNvSpPr>
                <a:spLocks/>
              </p:cNvSpPr>
              <p:nvPr/>
            </p:nvSpPr>
            <p:spPr bwMode="auto">
              <a:xfrm>
                <a:off x="5328" y="956"/>
                <a:ext cx="22" cy="45"/>
              </a:xfrm>
              <a:custGeom>
                <a:avLst/>
                <a:gdLst>
                  <a:gd name="T0" fmla="*/ 16 w 16"/>
                  <a:gd name="T1" fmla="*/ 0 h 33"/>
                  <a:gd name="T2" fmla="*/ 0 w 16"/>
                  <a:gd name="T3" fmla="*/ 17 h 33"/>
                  <a:gd name="T4" fmla="*/ 16 w 16"/>
                  <a:gd name="T5" fmla="*/ 33 h 33"/>
                  <a:gd name="T6" fmla="*/ 16 w 16"/>
                  <a:gd name="T7" fmla="*/ 0 h 33"/>
                </a:gdLst>
                <a:ahLst/>
                <a:cxnLst>
                  <a:cxn ang="0">
                    <a:pos x="T0" y="T1"/>
                  </a:cxn>
                  <a:cxn ang="0">
                    <a:pos x="T2" y="T3"/>
                  </a:cxn>
                  <a:cxn ang="0">
                    <a:pos x="T4" y="T5"/>
                  </a:cxn>
                  <a:cxn ang="0">
                    <a:pos x="T6" y="T7"/>
                  </a:cxn>
                </a:cxnLst>
                <a:rect l="0" t="0" r="r" b="b"/>
                <a:pathLst>
                  <a:path w="16" h="33">
                    <a:moveTo>
                      <a:pt x="16" y="0"/>
                    </a:moveTo>
                    <a:cubicBezTo>
                      <a:pt x="7" y="1"/>
                      <a:pt x="0" y="8"/>
                      <a:pt x="0" y="17"/>
                    </a:cubicBezTo>
                    <a:cubicBezTo>
                      <a:pt x="0" y="26"/>
                      <a:pt x="7" y="33"/>
                      <a:pt x="16" y="33"/>
                    </a:cubicBezTo>
                    <a:cubicBezTo>
                      <a:pt x="16" y="0"/>
                      <a:pt x="16" y="0"/>
                      <a:pt x="16"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6" name="Rectangle 197"/>
              <p:cNvSpPr>
                <a:spLocks noChangeArrowheads="1"/>
              </p:cNvSpPr>
              <p:nvPr/>
            </p:nvSpPr>
            <p:spPr bwMode="auto">
              <a:xfrm>
                <a:off x="5350" y="978"/>
                <a:ext cx="1" cy="12"/>
              </a:xfrm>
              <a:prstGeom prst="rect">
                <a:avLst/>
              </a:prstGeom>
              <a:solidFill>
                <a:srgbClr val="D6B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7" name="Freeform 198"/>
              <p:cNvSpPr>
                <a:spLocks/>
              </p:cNvSpPr>
              <p:nvPr/>
            </p:nvSpPr>
            <p:spPr bwMode="auto">
              <a:xfrm>
                <a:off x="5350" y="978"/>
                <a:ext cx="0" cy="12"/>
              </a:xfrm>
              <a:custGeom>
                <a:avLst/>
                <a:gdLst>
                  <a:gd name="T0" fmla="*/ 0 h 12"/>
                  <a:gd name="T1" fmla="*/ 12 h 12"/>
                  <a:gd name="T2" fmla="*/ 12 h 12"/>
                  <a:gd name="T3" fmla="*/ 0 h 12"/>
                </a:gdLst>
                <a:ahLst/>
                <a:cxnLst>
                  <a:cxn ang="0">
                    <a:pos x="0" y="T0"/>
                  </a:cxn>
                  <a:cxn ang="0">
                    <a:pos x="0" y="T1"/>
                  </a:cxn>
                  <a:cxn ang="0">
                    <a:pos x="0" y="T2"/>
                  </a:cxn>
                  <a:cxn ang="0">
                    <a:pos x="0" y="T3"/>
                  </a:cxn>
                </a:cxnLst>
                <a:rect l="0" t="0" r="r" b="b"/>
                <a:pathLst>
                  <a:path h="12">
                    <a:moveTo>
                      <a:pt x="0" y="0"/>
                    </a:moveTo>
                    <a:lnTo>
                      <a:pt x="0" y="12"/>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8" name="Freeform 199"/>
              <p:cNvSpPr>
                <a:spLocks/>
              </p:cNvSpPr>
              <p:nvPr/>
            </p:nvSpPr>
            <p:spPr bwMode="auto">
              <a:xfrm>
                <a:off x="5339" y="968"/>
                <a:ext cx="11" cy="22"/>
              </a:xfrm>
              <a:custGeom>
                <a:avLst/>
                <a:gdLst>
                  <a:gd name="T0" fmla="*/ 8 w 8"/>
                  <a:gd name="T1" fmla="*/ 0 h 16"/>
                  <a:gd name="T2" fmla="*/ 0 w 8"/>
                  <a:gd name="T3" fmla="*/ 8 h 16"/>
                  <a:gd name="T4" fmla="*/ 8 w 8"/>
                  <a:gd name="T5" fmla="*/ 16 h 16"/>
                  <a:gd name="T6" fmla="*/ 8 w 8"/>
                  <a:gd name="T7" fmla="*/ 16 h 16"/>
                  <a:gd name="T8" fmla="*/ 8 w 8"/>
                  <a:gd name="T9" fmla="*/ 7 h 16"/>
                  <a:gd name="T10" fmla="*/ 8 w 8"/>
                  <a:gd name="T11" fmla="*/ 0 h 16"/>
                </a:gdLst>
                <a:ahLst/>
                <a:cxnLst>
                  <a:cxn ang="0">
                    <a:pos x="T0" y="T1"/>
                  </a:cxn>
                  <a:cxn ang="0">
                    <a:pos x="T2" y="T3"/>
                  </a:cxn>
                  <a:cxn ang="0">
                    <a:pos x="T4" y="T5"/>
                  </a:cxn>
                  <a:cxn ang="0">
                    <a:pos x="T6" y="T7"/>
                  </a:cxn>
                  <a:cxn ang="0">
                    <a:pos x="T8" y="T9"/>
                  </a:cxn>
                  <a:cxn ang="0">
                    <a:pos x="T10" y="T11"/>
                  </a:cxn>
                </a:cxnLst>
                <a:rect l="0" t="0" r="r" b="b"/>
                <a:pathLst>
                  <a:path w="8" h="16">
                    <a:moveTo>
                      <a:pt x="8" y="0"/>
                    </a:moveTo>
                    <a:cubicBezTo>
                      <a:pt x="3" y="0"/>
                      <a:pt x="0" y="3"/>
                      <a:pt x="0" y="8"/>
                    </a:cubicBezTo>
                    <a:cubicBezTo>
                      <a:pt x="0" y="12"/>
                      <a:pt x="4" y="16"/>
                      <a:pt x="8" y="16"/>
                    </a:cubicBezTo>
                    <a:cubicBezTo>
                      <a:pt x="8" y="16"/>
                      <a:pt x="8" y="16"/>
                      <a:pt x="8" y="16"/>
                    </a:cubicBezTo>
                    <a:cubicBezTo>
                      <a:pt x="8" y="7"/>
                      <a:pt x="8" y="7"/>
                      <a:pt x="8" y="7"/>
                    </a:cubicBezTo>
                    <a:cubicBezTo>
                      <a:pt x="8" y="0"/>
                      <a:pt x="8" y="0"/>
                      <a:pt x="8" y="0"/>
                    </a:cubicBezTo>
                  </a:path>
                </a:pathLst>
              </a:custGeom>
              <a:solidFill>
                <a:srgbClr val="D6B2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9" name="Freeform 200"/>
              <p:cNvSpPr>
                <a:spLocks noEditPoints="1"/>
              </p:cNvSpPr>
              <p:nvPr/>
            </p:nvSpPr>
            <p:spPr bwMode="auto">
              <a:xfrm>
                <a:off x="5390" y="2043"/>
                <a:ext cx="46" cy="241"/>
              </a:xfrm>
              <a:custGeom>
                <a:avLst/>
                <a:gdLst>
                  <a:gd name="T0" fmla="*/ 17 w 33"/>
                  <a:gd name="T1" fmla="*/ 88 h 173"/>
                  <a:gd name="T2" fmla="*/ 17 w 33"/>
                  <a:gd name="T3" fmla="*/ 88 h 173"/>
                  <a:gd name="T4" fmla="*/ 32 w 33"/>
                  <a:gd name="T5" fmla="*/ 168 h 173"/>
                  <a:gd name="T6" fmla="*/ 33 w 33"/>
                  <a:gd name="T7" fmla="*/ 173 h 173"/>
                  <a:gd name="T8" fmla="*/ 32 w 33"/>
                  <a:gd name="T9" fmla="*/ 168 h 173"/>
                  <a:gd name="T10" fmla="*/ 17 w 33"/>
                  <a:gd name="T11" fmla="*/ 88 h 173"/>
                  <a:gd name="T12" fmla="*/ 0 w 33"/>
                  <a:gd name="T13" fmla="*/ 0 h 173"/>
                  <a:gd name="T14" fmla="*/ 0 w 33"/>
                  <a:gd name="T15" fmla="*/ 0 h 173"/>
                  <a:gd name="T16" fmla="*/ 8 w 33"/>
                  <a:gd name="T17" fmla="*/ 40 h 173"/>
                  <a:gd name="T18" fmla="*/ 8 w 33"/>
                  <a:gd name="T19" fmla="*/ 40 h 173"/>
                  <a:gd name="T20" fmla="*/ 0 w 3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73">
                    <a:moveTo>
                      <a:pt x="17" y="88"/>
                    </a:moveTo>
                    <a:cubicBezTo>
                      <a:pt x="17" y="88"/>
                      <a:pt x="17" y="88"/>
                      <a:pt x="17" y="88"/>
                    </a:cubicBezTo>
                    <a:cubicBezTo>
                      <a:pt x="32" y="168"/>
                      <a:pt x="32" y="168"/>
                      <a:pt x="32" y="168"/>
                    </a:cubicBezTo>
                    <a:cubicBezTo>
                      <a:pt x="32" y="168"/>
                      <a:pt x="33" y="170"/>
                      <a:pt x="33" y="173"/>
                    </a:cubicBezTo>
                    <a:cubicBezTo>
                      <a:pt x="33" y="170"/>
                      <a:pt x="32" y="168"/>
                      <a:pt x="32" y="168"/>
                    </a:cubicBezTo>
                    <a:cubicBezTo>
                      <a:pt x="17" y="88"/>
                      <a:pt x="17" y="88"/>
                      <a:pt x="17" y="88"/>
                    </a:cubicBezTo>
                    <a:moveTo>
                      <a:pt x="0" y="0"/>
                    </a:moveTo>
                    <a:cubicBezTo>
                      <a:pt x="0" y="0"/>
                      <a:pt x="0" y="0"/>
                      <a:pt x="0" y="0"/>
                    </a:cubicBezTo>
                    <a:cubicBezTo>
                      <a:pt x="8" y="40"/>
                      <a:pt x="8" y="40"/>
                      <a:pt x="8" y="40"/>
                    </a:cubicBezTo>
                    <a:cubicBezTo>
                      <a:pt x="8" y="40"/>
                      <a:pt x="8" y="40"/>
                      <a:pt x="8" y="4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0" name="Freeform 201"/>
              <p:cNvSpPr>
                <a:spLocks noEditPoints="1"/>
              </p:cNvSpPr>
              <p:nvPr/>
            </p:nvSpPr>
            <p:spPr bwMode="auto">
              <a:xfrm>
                <a:off x="5367" y="1921"/>
                <a:ext cx="23" cy="122"/>
              </a:xfrm>
              <a:custGeom>
                <a:avLst/>
                <a:gdLst>
                  <a:gd name="T0" fmla="*/ 12 w 23"/>
                  <a:gd name="T1" fmla="*/ 65 h 122"/>
                  <a:gd name="T2" fmla="*/ 12 w 23"/>
                  <a:gd name="T3" fmla="*/ 65 h 122"/>
                  <a:gd name="T4" fmla="*/ 23 w 23"/>
                  <a:gd name="T5" fmla="*/ 122 h 122"/>
                  <a:gd name="T6" fmla="*/ 23 w 23"/>
                  <a:gd name="T7" fmla="*/ 122 h 122"/>
                  <a:gd name="T8" fmla="*/ 12 w 23"/>
                  <a:gd name="T9" fmla="*/ 65 h 122"/>
                  <a:gd name="T10" fmla="*/ 0 w 23"/>
                  <a:gd name="T11" fmla="*/ 0 h 122"/>
                  <a:gd name="T12" fmla="*/ 0 w 23"/>
                  <a:gd name="T13" fmla="*/ 0 h 122"/>
                  <a:gd name="T14" fmla="*/ 3 w 23"/>
                  <a:gd name="T15" fmla="*/ 12 h 122"/>
                  <a:gd name="T16" fmla="*/ 3 w 23"/>
                  <a:gd name="T17" fmla="*/ 12 h 122"/>
                  <a:gd name="T18" fmla="*/ 0 w 23"/>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2">
                    <a:moveTo>
                      <a:pt x="12" y="65"/>
                    </a:moveTo>
                    <a:lnTo>
                      <a:pt x="12" y="65"/>
                    </a:lnTo>
                    <a:lnTo>
                      <a:pt x="23" y="122"/>
                    </a:lnTo>
                    <a:lnTo>
                      <a:pt x="23" y="122"/>
                    </a:lnTo>
                    <a:lnTo>
                      <a:pt x="12" y="65"/>
                    </a:lnTo>
                    <a:close/>
                    <a:moveTo>
                      <a:pt x="0" y="0"/>
                    </a:moveTo>
                    <a:lnTo>
                      <a:pt x="0" y="0"/>
                    </a:lnTo>
                    <a:lnTo>
                      <a:pt x="3" y="12"/>
                    </a:lnTo>
                    <a:lnTo>
                      <a:pt x="3" y="12"/>
                    </a:lnTo>
                    <a:lnTo>
                      <a:pt x="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1" name="Freeform 202"/>
              <p:cNvSpPr>
                <a:spLocks noEditPoints="1"/>
              </p:cNvSpPr>
              <p:nvPr/>
            </p:nvSpPr>
            <p:spPr bwMode="auto">
              <a:xfrm>
                <a:off x="5367" y="1921"/>
                <a:ext cx="23" cy="122"/>
              </a:xfrm>
              <a:custGeom>
                <a:avLst/>
                <a:gdLst>
                  <a:gd name="T0" fmla="*/ 12 w 23"/>
                  <a:gd name="T1" fmla="*/ 65 h 122"/>
                  <a:gd name="T2" fmla="*/ 12 w 23"/>
                  <a:gd name="T3" fmla="*/ 65 h 122"/>
                  <a:gd name="T4" fmla="*/ 23 w 23"/>
                  <a:gd name="T5" fmla="*/ 122 h 122"/>
                  <a:gd name="T6" fmla="*/ 23 w 23"/>
                  <a:gd name="T7" fmla="*/ 122 h 122"/>
                  <a:gd name="T8" fmla="*/ 12 w 23"/>
                  <a:gd name="T9" fmla="*/ 65 h 122"/>
                  <a:gd name="T10" fmla="*/ 0 w 23"/>
                  <a:gd name="T11" fmla="*/ 0 h 122"/>
                  <a:gd name="T12" fmla="*/ 0 w 23"/>
                  <a:gd name="T13" fmla="*/ 0 h 122"/>
                  <a:gd name="T14" fmla="*/ 3 w 23"/>
                  <a:gd name="T15" fmla="*/ 12 h 122"/>
                  <a:gd name="T16" fmla="*/ 3 w 23"/>
                  <a:gd name="T17" fmla="*/ 12 h 122"/>
                  <a:gd name="T18" fmla="*/ 0 w 23"/>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2">
                    <a:moveTo>
                      <a:pt x="12" y="65"/>
                    </a:moveTo>
                    <a:lnTo>
                      <a:pt x="12" y="65"/>
                    </a:lnTo>
                    <a:lnTo>
                      <a:pt x="23" y="122"/>
                    </a:lnTo>
                    <a:lnTo>
                      <a:pt x="23" y="122"/>
                    </a:lnTo>
                    <a:lnTo>
                      <a:pt x="12" y="65"/>
                    </a:lnTo>
                    <a:moveTo>
                      <a:pt x="0" y="0"/>
                    </a:moveTo>
                    <a:lnTo>
                      <a:pt x="0" y="0"/>
                    </a:lnTo>
                    <a:lnTo>
                      <a:pt x="3" y="12"/>
                    </a:lnTo>
                    <a:lnTo>
                      <a:pt x="3"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2" name="Freeform 203"/>
              <p:cNvSpPr>
                <a:spLocks/>
              </p:cNvSpPr>
              <p:nvPr/>
            </p:nvSpPr>
            <p:spPr bwMode="auto">
              <a:xfrm>
                <a:off x="5402" y="2099"/>
                <a:ext cx="12" cy="67"/>
              </a:xfrm>
              <a:custGeom>
                <a:avLst/>
                <a:gdLst>
                  <a:gd name="T0" fmla="*/ 0 w 12"/>
                  <a:gd name="T1" fmla="*/ 0 h 67"/>
                  <a:gd name="T2" fmla="*/ 0 w 12"/>
                  <a:gd name="T3" fmla="*/ 0 h 67"/>
                  <a:gd name="T4" fmla="*/ 12 w 12"/>
                  <a:gd name="T5" fmla="*/ 67 h 67"/>
                  <a:gd name="T6" fmla="*/ 12 w 12"/>
                  <a:gd name="T7" fmla="*/ 67 h 67"/>
                  <a:gd name="T8" fmla="*/ 0 w 12"/>
                  <a:gd name="T9" fmla="*/ 0 h 67"/>
                </a:gdLst>
                <a:ahLst/>
                <a:cxnLst>
                  <a:cxn ang="0">
                    <a:pos x="T0" y="T1"/>
                  </a:cxn>
                  <a:cxn ang="0">
                    <a:pos x="T2" y="T3"/>
                  </a:cxn>
                  <a:cxn ang="0">
                    <a:pos x="T4" y="T5"/>
                  </a:cxn>
                  <a:cxn ang="0">
                    <a:pos x="T6" y="T7"/>
                  </a:cxn>
                  <a:cxn ang="0">
                    <a:pos x="T8" y="T9"/>
                  </a:cxn>
                </a:cxnLst>
                <a:rect l="0" t="0" r="r" b="b"/>
                <a:pathLst>
                  <a:path w="12" h="67">
                    <a:moveTo>
                      <a:pt x="0" y="0"/>
                    </a:moveTo>
                    <a:lnTo>
                      <a:pt x="0" y="0"/>
                    </a:lnTo>
                    <a:lnTo>
                      <a:pt x="12" y="67"/>
                    </a:lnTo>
                    <a:lnTo>
                      <a:pt x="12" y="67"/>
                    </a:lnTo>
                    <a:lnTo>
                      <a:pt x="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3" name="Freeform 204"/>
              <p:cNvSpPr>
                <a:spLocks/>
              </p:cNvSpPr>
              <p:nvPr/>
            </p:nvSpPr>
            <p:spPr bwMode="auto">
              <a:xfrm>
                <a:off x="5402" y="2099"/>
                <a:ext cx="12" cy="67"/>
              </a:xfrm>
              <a:custGeom>
                <a:avLst/>
                <a:gdLst>
                  <a:gd name="T0" fmla="*/ 0 w 12"/>
                  <a:gd name="T1" fmla="*/ 0 h 67"/>
                  <a:gd name="T2" fmla="*/ 0 w 12"/>
                  <a:gd name="T3" fmla="*/ 0 h 67"/>
                  <a:gd name="T4" fmla="*/ 12 w 12"/>
                  <a:gd name="T5" fmla="*/ 67 h 67"/>
                  <a:gd name="T6" fmla="*/ 12 w 12"/>
                  <a:gd name="T7" fmla="*/ 67 h 67"/>
                  <a:gd name="T8" fmla="*/ 0 w 12"/>
                  <a:gd name="T9" fmla="*/ 0 h 67"/>
                </a:gdLst>
                <a:ahLst/>
                <a:cxnLst>
                  <a:cxn ang="0">
                    <a:pos x="T0" y="T1"/>
                  </a:cxn>
                  <a:cxn ang="0">
                    <a:pos x="T2" y="T3"/>
                  </a:cxn>
                  <a:cxn ang="0">
                    <a:pos x="T4" y="T5"/>
                  </a:cxn>
                  <a:cxn ang="0">
                    <a:pos x="T6" y="T7"/>
                  </a:cxn>
                  <a:cxn ang="0">
                    <a:pos x="T8" y="T9"/>
                  </a:cxn>
                </a:cxnLst>
                <a:rect l="0" t="0" r="r" b="b"/>
                <a:pathLst>
                  <a:path w="12" h="67">
                    <a:moveTo>
                      <a:pt x="0" y="0"/>
                    </a:moveTo>
                    <a:lnTo>
                      <a:pt x="0" y="0"/>
                    </a:lnTo>
                    <a:lnTo>
                      <a:pt x="12" y="67"/>
                    </a:lnTo>
                    <a:lnTo>
                      <a:pt x="12" y="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sp>
          <p:nvSpPr>
            <p:cNvPr id="73" name="Freeform 206"/>
            <p:cNvSpPr>
              <a:spLocks/>
            </p:cNvSpPr>
            <p:nvPr/>
          </p:nvSpPr>
          <p:spPr bwMode="auto">
            <a:xfrm>
              <a:off x="5370" y="1933"/>
              <a:ext cx="9" cy="53"/>
            </a:xfrm>
            <a:custGeom>
              <a:avLst/>
              <a:gdLst>
                <a:gd name="T0" fmla="*/ 0 w 9"/>
                <a:gd name="T1" fmla="*/ 0 h 53"/>
                <a:gd name="T2" fmla="*/ 0 w 9"/>
                <a:gd name="T3" fmla="*/ 0 h 53"/>
                <a:gd name="T4" fmla="*/ 9 w 9"/>
                <a:gd name="T5" fmla="*/ 53 h 53"/>
                <a:gd name="T6" fmla="*/ 9 w 9"/>
                <a:gd name="T7" fmla="*/ 53 h 53"/>
                <a:gd name="T8" fmla="*/ 0 w 9"/>
                <a:gd name="T9" fmla="*/ 0 h 53"/>
              </a:gdLst>
              <a:ahLst/>
              <a:cxnLst>
                <a:cxn ang="0">
                  <a:pos x="T0" y="T1"/>
                </a:cxn>
                <a:cxn ang="0">
                  <a:pos x="T2" y="T3"/>
                </a:cxn>
                <a:cxn ang="0">
                  <a:pos x="T4" y="T5"/>
                </a:cxn>
                <a:cxn ang="0">
                  <a:pos x="T6" y="T7"/>
                </a:cxn>
                <a:cxn ang="0">
                  <a:pos x="T8" y="T9"/>
                </a:cxn>
              </a:cxnLst>
              <a:rect l="0" t="0" r="r" b="b"/>
              <a:pathLst>
                <a:path w="9" h="53">
                  <a:moveTo>
                    <a:pt x="0" y="0"/>
                  </a:moveTo>
                  <a:lnTo>
                    <a:pt x="0" y="0"/>
                  </a:lnTo>
                  <a:lnTo>
                    <a:pt x="9" y="53"/>
                  </a:lnTo>
                  <a:lnTo>
                    <a:pt x="9" y="53"/>
                  </a:lnTo>
                  <a:lnTo>
                    <a:pt x="0"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4" name="Freeform 207"/>
            <p:cNvSpPr>
              <a:spLocks/>
            </p:cNvSpPr>
            <p:nvPr/>
          </p:nvSpPr>
          <p:spPr bwMode="auto">
            <a:xfrm>
              <a:off x="5370" y="1933"/>
              <a:ext cx="9" cy="53"/>
            </a:xfrm>
            <a:custGeom>
              <a:avLst/>
              <a:gdLst>
                <a:gd name="T0" fmla="*/ 0 w 9"/>
                <a:gd name="T1" fmla="*/ 0 h 53"/>
                <a:gd name="T2" fmla="*/ 0 w 9"/>
                <a:gd name="T3" fmla="*/ 0 h 53"/>
                <a:gd name="T4" fmla="*/ 9 w 9"/>
                <a:gd name="T5" fmla="*/ 53 h 53"/>
                <a:gd name="T6" fmla="*/ 9 w 9"/>
                <a:gd name="T7" fmla="*/ 53 h 53"/>
                <a:gd name="T8" fmla="*/ 0 w 9"/>
                <a:gd name="T9" fmla="*/ 0 h 53"/>
              </a:gdLst>
              <a:ahLst/>
              <a:cxnLst>
                <a:cxn ang="0">
                  <a:pos x="T0" y="T1"/>
                </a:cxn>
                <a:cxn ang="0">
                  <a:pos x="T2" y="T3"/>
                </a:cxn>
                <a:cxn ang="0">
                  <a:pos x="T4" y="T5"/>
                </a:cxn>
                <a:cxn ang="0">
                  <a:pos x="T6" y="T7"/>
                </a:cxn>
                <a:cxn ang="0">
                  <a:pos x="T8" y="T9"/>
                </a:cxn>
              </a:cxnLst>
              <a:rect l="0" t="0" r="r" b="b"/>
              <a:pathLst>
                <a:path w="9" h="53">
                  <a:moveTo>
                    <a:pt x="0" y="0"/>
                  </a:moveTo>
                  <a:lnTo>
                    <a:pt x="0" y="0"/>
                  </a:lnTo>
                  <a:lnTo>
                    <a:pt x="9" y="53"/>
                  </a:lnTo>
                  <a:lnTo>
                    <a:pt x="9"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5" name="Freeform 208"/>
            <p:cNvSpPr>
              <a:spLocks noEditPoints="1"/>
            </p:cNvSpPr>
            <p:nvPr/>
          </p:nvSpPr>
          <p:spPr bwMode="auto">
            <a:xfrm>
              <a:off x="5173" y="2362"/>
              <a:ext cx="9" cy="0"/>
            </a:xfrm>
            <a:custGeom>
              <a:avLst/>
              <a:gdLst>
                <a:gd name="T0" fmla="*/ 0 w 6"/>
                <a:gd name="T1" fmla="*/ 1 w 6"/>
                <a:gd name="T2" fmla="*/ 1 w 6"/>
                <a:gd name="T3" fmla="*/ 0 w 6"/>
                <a:gd name="T4" fmla="*/ 6 w 6"/>
                <a:gd name="T5" fmla="*/ 1 w 6"/>
                <a:gd name="T6" fmla="*/ 6 w 6"/>
              </a:gdLst>
              <a:ahLst/>
              <a:cxnLst>
                <a:cxn ang="0">
                  <a:pos x="T0" y="0"/>
                </a:cxn>
                <a:cxn ang="0">
                  <a:pos x="T1" y="0"/>
                </a:cxn>
                <a:cxn ang="0">
                  <a:pos x="T2" y="0"/>
                </a:cxn>
                <a:cxn ang="0">
                  <a:pos x="T3" y="0"/>
                </a:cxn>
                <a:cxn ang="0">
                  <a:pos x="T4" y="0"/>
                </a:cxn>
                <a:cxn ang="0">
                  <a:pos x="T5" y="0"/>
                </a:cxn>
                <a:cxn ang="0">
                  <a:pos x="T6" y="0"/>
                </a:cxn>
              </a:cxnLst>
              <a:rect l="0" t="0" r="r" b="b"/>
              <a:pathLst>
                <a:path w="6">
                  <a:moveTo>
                    <a:pt x="0" y="0"/>
                  </a:moveTo>
                  <a:cubicBezTo>
                    <a:pt x="1" y="0"/>
                    <a:pt x="1" y="0"/>
                    <a:pt x="1" y="0"/>
                  </a:cubicBezTo>
                  <a:cubicBezTo>
                    <a:pt x="1" y="0"/>
                    <a:pt x="1" y="0"/>
                    <a:pt x="1" y="0"/>
                  </a:cubicBezTo>
                  <a:cubicBezTo>
                    <a:pt x="1" y="0"/>
                    <a:pt x="1" y="0"/>
                    <a:pt x="0" y="0"/>
                  </a:cubicBezTo>
                  <a:moveTo>
                    <a:pt x="6" y="0"/>
                  </a:moveTo>
                  <a:cubicBezTo>
                    <a:pt x="6" y="0"/>
                    <a:pt x="4" y="0"/>
                    <a:pt x="1" y="0"/>
                  </a:cubicBezTo>
                  <a:cubicBezTo>
                    <a:pt x="4" y="0"/>
                    <a:pt x="6" y="0"/>
                    <a:pt x="6" y="0"/>
                  </a:cubicBezTo>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6" name="Freeform 209"/>
            <p:cNvSpPr>
              <a:spLocks/>
            </p:cNvSpPr>
            <p:nvPr/>
          </p:nvSpPr>
          <p:spPr bwMode="auto">
            <a:xfrm>
              <a:off x="5107" y="1921"/>
              <a:ext cx="329" cy="441"/>
            </a:xfrm>
            <a:custGeom>
              <a:avLst/>
              <a:gdLst>
                <a:gd name="T0" fmla="*/ 187 w 237"/>
                <a:gd name="T1" fmla="*/ 0 h 317"/>
                <a:gd name="T2" fmla="*/ 166 w 237"/>
                <a:gd name="T3" fmla="*/ 20 h 317"/>
                <a:gd name="T4" fmla="*/ 203 w 237"/>
                <a:gd name="T5" fmla="*/ 212 h 317"/>
                <a:gd name="T6" fmla="*/ 40 w 237"/>
                <a:gd name="T7" fmla="*/ 244 h 317"/>
                <a:gd name="T8" fmla="*/ 22 w 237"/>
                <a:gd name="T9" fmla="*/ 149 h 317"/>
                <a:gd name="T10" fmla="*/ 0 w 237"/>
                <a:gd name="T11" fmla="*/ 168 h 317"/>
                <a:gd name="T12" fmla="*/ 25 w 237"/>
                <a:gd name="T13" fmla="*/ 297 h 317"/>
                <a:gd name="T14" fmla="*/ 48 w 237"/>
                <a:gd name="T15" fmla="*/ 317 h 317"/>
                <a:gd name="T16" fmla="*/ 49 w 237"/>
                <a:gd name="T17" fmla="*/ 317 h 317"/>
                <a:gd name="T18" fmla="*/ 49 w 237"/>
                <a:gd name="T19" fmla="*/ 317 h 317"/>
                <a:gd name="T20" fmla="*/ 54 w 237"/>
                <a:gd name="T21" fmla="*/ 317 h 317"/>
                <a:gd name="T22" fmla="*/ 54 w 237"/>
                <a:gd name="T23" fmla="*/ 317 h 317"/>
                <a:gd name="T24" fmla="*/ 217 w 237"/>
                <a:gd name="T25" fmla="*/ 285 h 317"/>
                <a:gd name="T26" fmla="*/ 237 w 237"/>
                <a:gd name="T27" fmla="*/ 261 h 317"/>
                <a:gd name="T28" fmla="*/ 236 w 237"/>
                <a:gd name="T29" fmla="*/ 256 h 317"/>
                <a:gd name="T30" fmla="*/ 221 w 237"/>
                <a:gd name="T31" fmla="*/ 176 h 317"/>
                <a:gd name="T32" fmla="*/ 212 w 237"/>
                <a:gd name="T33" fmla="*/ 128 h 317"/>
                <a:gd name="T34" fmla="*/ 204 w 237"/>
                <a:gd name="T35" fmla="*/ 88 h 317"/>
                <a:gd name="T36" fmla="*/ 196 w 237"/>
                <a:gd name="T37" fmla="*/ 47 h 317"/>
                <a:gd name="T38" fmla="*/ 189 w 237"/>
                <a:gd name="T39" fmla="*/ 9 h 317"/>
                <a:gd name="T40" fmla="*/ 187 w 237"/>
                <a:gd name="T4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317">
                  <a:moveTo>
                    <a:pt x="187" y="0"/>
                  </a:moveTo>
                  <a:cubicBezTo>
                    <a:pt x="166" y="20"/>
                    <a:pt x="166" y="20"/>
                    <a:pt x="166" y="20"/>
                  </a:cubicBezTo>
                  <a:cubicBezTo>
                    <a:pt x="203" y="212"/>
                    <a:pt x="203" y="212"/>
                    <a:pt x="203" y="212"/>
                  </a:cubicBezTo>
                  <a:cubicBezTo>
                    <a:pt x="40" y="244"/>
                    <a:pt x="40" y="244"/>
                    <a:pt x="40" y="244"/>
                  </a:cubicBezTo>
                  <a:cubicBezTo>
                    <a:pt x="22" y="149"/>
                    <a:pt x="22" y="149"/>
                    <a:pt x="22" y="149"/>
                  </a:cubicBezTo>
                  <a:cubicBezTo>
                    <a:pt x="0" y="168"/>
                    <a:pt x="0" y="168"/>
                    <a:pt x="0" y="168"/>
                  </a:cubicBezTo>
                  <a:cubicBezTo>
                    <a:pt x="25" y="297"/>
                    <a:pt x="25" y="297"/>
                    <a:pt x="25" y="297"/>
                  </a:cubicBezTo>
                  <a:cubicBezTo>
                    <a:pt x="28" y="314"/>
                    <a:pt x="41" y="317"/>
                    <a:pt x="48" y="317"/>
                  </a:cubicBezTo>
                  <a:cubicBezTo>
                    <a:pt x="49" y="317"/>
                    <a:pt x="49" y="317"/>
                    <a:pt x="49" y="317"/>
                  </a:cubicBezTo>
                  <a:cubicBezTo>
                    <a:pt x="49" y="317"/>
                    <a:pt x="49" y="317"/>
                    <a:pt x="49" y="317"/>
                  </a:cubicBezTo>
                  <a:cubicBezTo>
                    <a:pt x="52" y="317"/>
                    <a:pt x="54" y="317"/>
                    <a:pt x="54" y="317"/>
                  </a:cubicBezTo>
                  <a:cubicBezTo>
                    <a:pt x="54" y="317"/>
                    <a:pt x="54" y="317"/>
                    <a:pt x="54" y="317"/>
                  </a:cubicBezTo>
                  <a:cubicBezTo>
                    <a:pt x="217" y="285"/>
                    <a:pt x="217" y="285"/>
                    <a:pt x="217" y="285"/>
                  </a:cubicBezTo>
                  <a:cubicBezTo>
                    <a:pt x="234" y="282"/>
                    <a:pt x="237" y="268"/>
                    <a:pt x="237" y="261"/>
                  </a:cubicBezTo>
                  <a:cubicBezTo>
                    <a:pt x="237" y="258"/>
                    <a:pt x="236" y="256"/>
                    <a:pt x="236" y="256"/>
                  </a:cubicBezTo>
                  <a:cubicBezTo>
                    <a:pt x="221" y="176"/>
                    <a:pt x="221" y="176"/>
                    <a:pt x="221" y="176"/>
                  </a:cubicBezTo>
                  <a:cubicBezTo>
                    <a:pt x="212" y="128"/>
                    <a:pt x="212" y="128"/>
                    <a:pt x="212" y="128"/>
                  </a:cubicBezTo>
                  <a:cubicBezTo>
                    <a:pt x="204" y="88"/>
                    <a:pt x="204" y="88"/>
                    <a:pt x="204" y="88"/>
                  </a:cubicBezTo>
                  <a:cubicBezTo>
                    <a:pt x="196" y="47"/>
                    <a:pt x="196" y="47"/>
                    <a:pt x="196" y="47"/>
                  </a:cubicBezTo>
                  <a:cubicBezTo>
                    <a:pt x="189" y="9"/>
                    <a:pt x="189" y="9"/>
                    <a:pt x="189" y="9"/>
                  </a:cubicBezTo>
                  <a:cubicBezTo>
                    <a:pt x="187" y="0"/>
                    <a:pt x="187" y="0"/>
                    <a:pt x="187" y="0"/>
                  </a:cubicBezTo>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7" name="Freeform 210"/>
            <p:cNvSpPr>
              <a:spLocks/>
            </p:cNvSpPr>
            <p:nvPr/>
          </p:nvSpPr>
          <p:spPr bwMode="auto">
            <a:xfrm>
              <a:off x="5137" y="1949"/>
              <a:ext cx="252" cy="311"/>
            </a:xfrm>
            <a:custGeom>
              <a:avLst/>
              <a:gdLst>
                <a:gd name="T0" fmla="*/ 201 w 252"/>
                <a:gd name="T1" fmla="*/ 0 h 311"/>
                <a:gd name="T2" fmla="*/ 0 w 252"/>
                <a:gd name="T3" fmla="*/ 179 h 311"/>
                <a:gd name="T4" fmla="*/ 25 w 252"/>
                <a:gd name="T5" fmla="*/ 311 h 311"/>
                <a:gd name="T6" fmla="*/ 252 w 252"/>
                <a:gd name="T7" fmla="*/ 267 h 311"/>
                <a:gd name="T8" fmla="*/ 201 w 252"/>
                <a:gd name="T9" fmla="*/ 0 h 311"/>
              </a:gdLst>
              <a:ahLst/>
              <a:cxnLst>
                <a:cxn ang="0">
                  <a:pos x="T0" y="T1"/>
                </a:cxn>
                <a:cxn ang="0">
                  <a:pos x="T2" y="T3"/>
                </a:cxn>
                <a:cxn ang="0">
                  <a:pos x="T4" y="T5"/>
                </a:cxn>
                <a:cxn ang="0">
                  <a:pos x="T6" y="T7"/>
                </a:cxn>
                <a:cxn ang="0">
                  <a:pos x="T8" y="T9"/>
                </a:cxn>
              </a:cxnLst>
              <a:rect l="0" t="0" r="r" b="b"/>
              <a:pathLst>
                <a:path w="252" h="311">
                  <a:moveTo>
                    <a:pt x="201" y="0"/>
                  </a:moveTo>
                  <a:lnTo>
                    <a:pt x="0" y="179"/>
                  </a:lnTo>
                  <a:lnTo>
                    <a:pt x="25" y="311"/>
                  </a:lnTo>
                  <a:lnTo>
                    <a:pt x="252" y="267"/>
                  </a:lnTo>
                  <a:lnTo>
                    <a:pt x="201" y="0"/>
                  </a:lnTo>
                  <a:close/>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8" name="Freeform 211"/>
            <p:cNvSpPr>
              <a:spLocks/>
            </p:cNvSpPr>
            <p:nvPr/>
          </p:nvSpPr>
          <p:spPr bwMode="auto">
            <a:xfrm>
              <a:off x="5137" y="1949"/>
              <a:ext cx="252" cy="311"/>
            </a:xfrm>
            <a:custGeom>
              <a:avLst/>
              <a:gdLst>
                <a:gd name="T0" fmla="*/ 201 w 252"/>
                <a:gd name="T1" fmla="*/ 0 h 311"/>
                <a:gd name="T2" fmla="*/ 0 w 252"/>
                <a:gd name="T3" fmla="*/ 179 h 311"/>
                <a:gd name="T4" fmla="*/ 25 w 252"/>
                <a:gd name="T5" fmla="*/ 311 h 311"/>
                <a:gd name="T6" fmla="*/ 252 w 252"/>
                <a:gd name="T7" fmla="*/ 267 h 311"/>
                <a:gd name="T8" fmla="*/ 201 w 252"/>
                <a:gd name="T9" fmla="*/ 0 h 311"/>
              </a:gdLst>
              <a:ahLst/>
              <a:cxnLst>
                <a:cxn ang="0">
                  <a:pos x="T0" y="T1"/>
                </a:cxn>
                <a:cxn ang="0">
                  <a:pos x="T2" y="T3"/>
                </a:cxn>
                <a:cxn ang="0">
                  <a:pos x="T4" y="T5"/>
                </a:cxn>
                <a:cxn ang="0">
                  <a:pos x="T6" y="T7"/>
                </a:cxn>
                <a:cxn ang="0">
                  <a:pos x="T8" y="T9"/>
                </a:cxn>
              </a:cxnLst>
              <a:rect l="0" t="0" r="r" b="b"/>
              <a:pathLst>
                <a:path w="252" h="311">
                  <a:moveTo>
                    <a:pt x="201" y="0"/>
                  </a:moveTo>
                  <a:lnTo>
                    <a:pt x="0" y="179"/>
                  </a:lnTo>
                  <a:lnTo>
                    <a:pt x="25" y="311"/>
                  </a:lnTo>
                  <a:lnTo>
                    <a:pt x="252" y="267"/>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9" name="Freeform 212"/>
            <p:cNvSpPr>
              <a:spLocks/>
            </p:cNvSpPr>
            <p:nvPr/>
          </p:nvSpPr>
          <p:spPr bwMode="auto">
            <a:xfrm>
              <a:off x="4468" y="2412"/>
              <a:ext cx="501" cy="480"/>
            </a:xfrm>
            <a:custGeom>
              <a:avLst/>
              <a:gdLst>
                <a:gd name="T0" fmla="*/ 294 w 360"/>
                <a:gd name="T1" fmla="*/ 0 h 345"/>
                <a:gd name="T2" fmla="*/ 279 w 360"/>
                <a:gd name="T3" fmla="*/ 16 h 345"/>
                <a:gd name="T4" fmla="*/ 332 w 360"/>
                <a:gd name="T5" fmla="*/ 200 h 345"/>
                <a:gd name="T6" fmla="*/ 24 w 360"/>
                <a:gd name="T7" fmla="*/ 288 h 345"/>
                <a:gd name="T8" fmla="*/ 0 w 360"/>
                <a:gd name="T9" fmla="*/ 314 h 345"/>
                <a:gd name="T10" fmla="*/ 5 w 360"/>
                <a:gd name="T11" fmla="*/ 331 h 345"/>
                <a:gd name="T12" fmla="*/ 22 w 360"/>
                <a:gd name="T13" fmla="*/ 345 h 345"/>
                <a:gd name="T14" fmla="*/ 27 w 360"/>
                <a:gd name="T15" fmla="*/ 344 h 345"/>
                <a:gd name="T16" fmla="*/ 347 w 360"/>
                <a:gd name="T17" fmla="*/ 253 h 345"/>
                <a:gd name="T18" fmla="*/ 360 w 360"/>
                <a:gd name="T19" fmla="*/ 236 h 345"/>
                <a:gd name="T20" fmla="*/ 359 w 360"/>
                <a:gd name="T21" fmla="*/ 231 h 345"/>
                <a:gd name="T22" fmla="*/ 359 w 360"/>
                <a:gd name="T23" fmla="*/ 231 h 345"/>
                <a:gd name="T24" fmla="*/ 294 w 360"/>
                <a:gd name="T2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0" h="345">
                  <a:moveTo>
                    <a:pt x="294" y="0"/>
                  </a:moveTo>
                  <a:cubicBezTo>
                    <a:pt x="279" y="16"/>
                    <a:pt x="279" y="16"/>
                    <a:pt x="279" y="16"/>
                  </a:cubicBezTo>
                  <a:cubicBezTo>
                    <a:pt x="332" y="200"/>
                    <a:pt x="332" y="200"/>
                    <a:pt x="332" y="200"/>
                  </a:cubicBezTo>
                  <a:cubicBezTo>
                    <a:pt x="24" y="288"/>
                    <a:pt x="24" y="288"/>
                    <a:pt x="24" y="288"/>
                  </a:cubicBezTo>
                  <a:cubicBezTo>
                    <a:pt x="0" y="314"/>
                    <a:pt x="0" y="314"/>
                    <a:pt x="0" y="314"/>
                  </a:cubicBezTo>
                  <a:cubicBezTo>
                    <a:pt x="5" y="331"/>
                    <a:pt x="5" y="331"/>
                    <a:pt x="5" y="331"/>
                  </a:cubicBezTo>
                  <a:cubicBezTo>
                    <a:pt x="8" y="343"/>
                    <a:pt x="16" y="345"/>
                    <a:pt x="22" y="345"/>
                  </a:cubicBezTo>
                  <a:cubicBezTo>
                    <a:pt x="25" y="345"/>
                    <a:pt x="27" y="344"/>
                    <a:pt x="27" y="344"/>
                  </a:cubicBezTo>
                  <a:cubicBezTo>
                    <a:pt x="347" y="253"/>
                    <a:pt x="347" y="253"/>
                    <a:pt x="347" y="253"/>
                  </a:cubicBezTo>
                  <a:cubicBezTo>
                    <a:pt x="358" y="250"/>
                    <a:pt x="360" y="242"/>
                    <a:pt x="360" y="236"/>
                  </a:cubicBezTo>
                  <a:cubicBezTo>
                    <a:pt x="360" y="233"/>
                    <a:pt x="359" y="231"/>
                    <a:pt x="359" y="231"/>
                  </a:cubicBezTo>
                  <a:cubicBezTo>
                    <a:pt x="359" y="231"/>
                    <a:pt x="359" y="231"/>
                    <a:pt x="359" y="231"/>
                  </a:cubicBezTo>
                  <a:cubicBezTo>
                    <a:pt x="294" y="0"/>
                    <a:pt x="294" y="0"/>
                    <a:pt x="294" y="0"/>
                  </a:cubicBezTo>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0" name="Freeform 213"/>
            <p:cNvSpPr>
              <a:spLocks/>
            </p:cNvSpPr>
            <p:nvPr/>
          </p:nvSpPr>
          <p:spPr bwMode="auto">
            <a:xfrm>
              <a:off x="4502" y="2434"/>
              <a:ext cx="428" cy="378"/>
            </a:xfrm>
            <a:custGeom>
              <a:avLst/>
              <a:gdLst>
                <a:gd name="T0" fmla="*/ 354 w 428"/>
                <a:gd name="T1" fmla="*/ 0 h 378"/>
                <a:gd name="T2" fmla="*/ 0 w 428"/>
                <a:gd name="T3" fmla="*/ 378 h 378"/>
                <a:gd name="T4" fmla="*/ 428 w 428"/>
                <a:gd name="T5" fmla="*/ 256 h 378"/>
                <a:gd name="T6" fmla="*/ 354 w 428"/>
                <a:gd name="T7" fmla="*/ 0 h 378"/>
              </a:gdLst>
              <a:ahLst/>
              <a:cxnLst>
                <a:cxn ang="0">
                  <a:pos x="T0" y="T1"/>
                </a:cxn>
                <a:cxn ang="0">
                  <a:pos x="T2" y="T3"/>
                </a:cxn>
                <a:cxn ang="0">
                  <a:pos x="T4" y="T5"/>
                </a:cxn>
                <a:cxn ang="0">
                  <a:pos x="T6" y="T7"/>
                </a:cxn>
              </a:cxnLst>
              <a:rect l="0" t="0" r="r" b="b"/>
              <a:pathLst>
                <a:path w="428" h="378">
                  <a:moveTo>
                    <a:pt x="354" y="0"/>
                  </a:moveTo>
                  <a:lnTo>
                    <a:pt x="0" y="378"/>
                  </a:lnTo>
                  <a:lnTo>
                    <a:pt x="428" y="256"/>
                  </a:lnTo>
                  <a:lnTo>
                    <a:pt x="354" y="0"/>
                  </a:lnTo>
                  <a:close/>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1" name="Freeform 214"/>
            <p:cNvSpPr>
              <a:spLocks/>
            </p:cNvSpPr>
            <p:nvPr/>
          </p:nvSpPr>
          <p:spPr bwMode="auto">
            <a:xfrm>
              <a:off x="4502" y="2434"/>
              <a:ext cx="428" cy="378"/>
            </a:xfrm>
            <a:custGeom>
              <a:avLst/>
              <a:gdLst>
                <a:gd name="T0" fmla="*/ 354 w 428"/>
                <a:gd name="T1" fmla="*/ 0 h 378"/>
                <a:gd name="T2" fmla="*/ 0 w 428"/>
                <a:gd name="T3" fmla="*/ 378 h 378"/>
                <a:gd name="T4" fmla="*/ 428 w 428"/>
                <a:gd name="T5" fmla="*/ 256 h 378"/>
                <a:gd name="T6" fmla="*/ 354 w 428"/>
                <a:gd name="T7" fmla="*/ 0 h 378"/>
              </a:gdLst>
              <a:ahLst/>
              <a:cxnLst>
                <a:cxn ang="0">
                  <a:pos x="T0" y="T1"/>
                </a:cxn>
                <a:cxn ang="0">
                  <a:pos x="T2" y="T3"/>
                </a:cxn>
                <a:cxn ang="0">
                  <a:pos x="T4" y="T5"/>
                </a:cxn>
                <a:cxn ang="0">
                  <a:pos x="T6" y="T7"/>
                </a:cxn>
              </a:cxnLst>
              <a:rect l="0" t="0" r="r" b="b"/>
              <a:pathLst>
                <a:path w="428" h="378">
                  <a:moveTo>
                    <a:pt x="354" y="0"/>
                  </a:moveTo>
                  <a:lnTo>
                    <a:pt x="0" y="378"/>
                  </a:lnTo>
                  <a:lnTo>
                    <a:pt x="428" y="256"/>
                  </a:lnTo>
                  <a:lnTo>
                    <a:pt x="3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2" name="Rectangle 215"/>
            <p:cNvSpPr>
              <a:spLocks noChangeArrowheads="1"/>
            </p:cNvSpPr>
            <p:nvPr/>
          </p:nvSpPr>
          <p:spPr bwMode="auto">
            <a:xfrm>
              <a:off x="4257" y="298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3" name="Rectangle 216"/>
            <p:cNvSpPr>
              <a:spLocks noChangeArrowheads="1"/>
            </p:cNvSpPr>
            <p:nvPr/>
          </p:nvSpPr>
          <p:spPr bwMode="auto">
            <a:xfrm>
              <a:off x="4257" y="29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4" name="Rectangle 217"/>
            <p:cNvSpPr>
              <a:spLocks noChangeArrowheads="1"/>
            </p:cNvSpPr>
            <p:nvPr/>
          </p:nvSpPr>
          <p:spPr bwMode="auto">
            <a:xfrm>
              <a:off x="4207" y="293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5" name="Rectangle 218"/>
            <p:cNvSpPr>
              <a:spLocks noChangeArrowheads="1"/>
            </p:cNvSpPr>
            <p:nvPr/>
          </p:nvSpPr>
          <p:spPr bwMode="auto">
            <a:xfrm>
              <a:off x="4207" y="29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6" name="Rectangle 219"/>
            <p:cNvSpPr>
              <a:spLocks noChangeArrowheads="1"/>
            </p:cNvSpPr>
            <p:nvPr/>
          </p:nvSpPr>
          <p:spPr bwMode="auto">
            <a:xfrm>
              <a:off x="4257" y="298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7" name="Rectangle 220"/>
            <p:cNvSpPr>
              <a:spLocks noChangeArrowheads="1"/>
            </p:cNvSpPr>
            <p:nvPr/>
          </p:nvSpPr>
          <p:spPr bwMode="auto">
            <a:xfrm>
              <a:off x="4257" y="29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8" name="Rectangle 221"/>
            <p:cNvSpPr>
              <a:spLocks noChangeArrowheads="1"/>
            </p:cNvSpPr>
            <p:nvPr/>
          </p:nvSpPr>
          <p:spPr bwMode="auto">
            <a:xfrm>
              <a:off x="4207" y="293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9" name="Rectangle 222"/>
            <p:cNvSpPr>
              <a:spLocks noChangeArrowheads="1"/>
            </p:cNvSpPr>
            <p:nvPr/>
          </p:nvSpPr>
          <p:spPr bwMode="auto">
            <a:xfrm>
              <a:off x="4207" y="29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0" name="Rectangle 223"/>
            <p:cNvSpPr>
              <a:spLocks noChangeArrowheads="1"/>
            </p:cNvSpPr>
            <p:nvPr/>
          </p:nvSpPr>
          <p:spPr bwMode="auto">
            <a:xfrm>
              <a:off x="4407" y="313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1" name="Rectangle 224"/>
            <p:cNvSpPr>
              <a:spLocks noChangeArrowheads="1"/>
            </p:cNvSpPr>
            <p:nvPr/>
          </p:nvSpPr>
          <p:spPr bwMode="auto">
            <a:xfrm>
              <a:off x="4407" y="31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2" name="Rectangle 225"/>
            <p:cNvSpPr>
              <a:spLocks noChangeArrowheads="1"/>
            </p:cNvSpPr>
            <p:nvPr/>
          </p:nvSpPr>
          <p:spPr bwMode="auto">
            <a:xfrm>
              <a:off x="4357" y="308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3" name="Rectangle 226"/>
            <p:cNvSpPr>
              <a:spLocks noChangeArrowheads="1"/>
            </p:cNvSpPr>
            <p:nvPr/>
          </p:nvSpPr>
          <p:spPr bwMode="auto">
            <a:xfrm>
              <a:off x="4357" y="30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4" name="Rectangle 227"/>
            <p:cNvSpPr>
              <a:spLocks noChangeArrowheads="1"/>
            </p:cNvSpPr>
            <p:nvPr/>
          </p:nvSpPr>
          <p:spPr bwMode="auto">
            <a:xfrm>
              <a:off x="4307" y="303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5" name="Rectangle 228"/>
            <p:cNvSpPr>
              <a:spLocks noChangeArrowheads="1"/>
            </p:cNvSpPr>
            <p:nvPr/>
          </p:nvSpPr>
          <p:spPr bwMode="auto">
            <a:xfrm>
              <a:off x="4307" y="30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6" name="Rectangle 229"/>
            <p:cNvSpPr>
              <a:spLocks noChangeArrowheads="1"/>
            </p:cNvSpPr>
            <p:nvPr/>
          </p:nvSpPr>
          <p:spPr bwMode="auto">
            <a:xfrm>
              <a:off x="4407" y="313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7" name="Rectangle 230"/>
            <p:cNvSpPr>
              <a:spLocks noChangeArrowheads="1"/>
            </p:cNvSpPr>
            <p:nvPr/>
          </p:nvSpPr>
          <p:spPr bwMode="auto">
            <a:xfrm>
              <a:off x="4407" y="31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8" name="Rectangle 231"/>
            <p:cNvSpPr>
              <a:spLocks noChangeArrowheads="1"/>
            </p:cNvSpPr>
            <p:nvPr/>
          </p:nvSpPr>
          <p:spPr bwMode="auto">
            <a:xfrm>
              <a:off x="4357" y="308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9" name="Rectangle 232"/>
            <p:cNvSpPr>
              <a:spLocks noChangeArrowheads="1"/>
            </p:cNvSpPr>
            <p:nvPr/>
          </p:nvSpPr>
          <p:spPr bwMode="auto">
            <a:xfrm>
              <a:off x="4357" y="30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0" name="Rectangle 233"/>
            <p:cNvSpPr>
              <a:spLocks noChangeArrowheads="1"/>
            </p:cNvSpPr>
            <p:nvPr/>
          </p:nvSpPr>
          <p:spPr bwMode="auto">
            <a:xfrm>
              <a:off x="4307" y="303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1" name="Rectangle 234"/>
            <p:cNvSpPr>
              <a:spLocks noChangeArrowheads="1"/>
            </p:cNvSpPr>
            <p:nvPr/>
          </p:nvSpPr>
          <p:spPr bwMode="auto">
            <a:xfrm>
              <a:off x="4307" y="30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2" name="Freeform 235"/>
            <p:cNvSpPr>
              <a:spLocks/>
            </p:cNvSpPr>
            <p:nvPr/>
          </p:nvSpPr>
          <p:spPr bwMode="auto">
            <a:xfrm>
              <a:off x="3956" y="2935"/>
              <a:ext cx="301" cy="250"/>
            </a:xfrm>
            <a:custGeom>
              <a:avLst/>
              <a:gdLst>
                <a:gd name="T0" fmla="*/ 251 w 301"/>
                <a:gd name="T1" fmla="*/ 50 h 250"/>
                <a:gd name="T2" fmla="*/ 251 w 301"/>
                <a:gd name="T3" fmla="*/ 0 h 250"/>
                <a:gd name="T4" fmla="*/ 201 w 301"/>
                <a:gd name="T5" fmla="*/ 0 h 250"/>
                <a:gd name="T6" fmla="*/ 201 w 301"/>
                <a:gd name="T7" fmla="*/ 50 h 250"/>
                <a:gd name="T8" fmla="*/ 151 w 301"/>
                <a:gd name="T9" fmla="*/ 50 h 250"/>
                <a:gd name="T10" fmla="*/ 151 w 301"/>
                <a:gd name="T11" fmla="*/ 100 h 250"/>
                <a:gd name="T12" fmla="*/ 100 w 301"/>
                <a:gd name="T13" fmla="*/ 100 h 250"/>
                <a:gd name="T14" fmla="*/ 100 w 301"/>
                <a:gd name="T15" fmla="*/ 150 h 250"/>
                <a:gd name="T16" fmla="*/ 50 w 301"/>
                <a:gd name="T17" fmla="*/ 150 h 250"/>
                <a:gd name="T18" fmla="*/ 50 w 301"/>
                <a:gd name="T19" fmla="*/ 200 h 250"/>
                <a:gd name="T20" fmla="*/ 0 w 301"/>
                <a:gd name="T21" fmla="*/ 200 h 250"/>
                <a:gd name="T22" fmla="*/ 0 w 301"/>
                <a:gd name="T23" fmla="*/ 250 h 250"/>
                <a:gd name="T24" fmla="*/ 50 w 301"/>
                <a:gd name="T25" fmla="*/ 250 h 250"/>
                <a:gd name="T26" fmla="*/ 100 w 301"/>
                <a:gd name="T27" fmla="*/ 250 h 250"/>
                <a:gd name="T28" fmla="*/ 151 w 301"/>
                <a:gd name="T29" fmla="*/ 250 h 250"/>
                <a:gd name="T30" fmla="*/ 201 w 301"/>
                <a:gd name="T31" fmla="*/ 250 h 250"/>
                <a:gd name="T32" fmla="*/ 201 w 301"/>
                <a:gd name="T33" fmla="*/ 200 h 250"/>
                <a:gd name="T34" fmla="*/ 251 w 301"/>
                <a:gd name="T35" fmla="*/ 200 h 250"/>
                <a:gd name="T36" fmla="*/ 251 w 301"/>
                <a:gd name="T37" fmla="*/ 150 h 250"/>
                <a:gd name="T38" fmla="*/ 301 w 301"/>
                <a:gd name="T39" fmla="*/ 150 h 250"/>
                <a:gd name="T40" fmla="*/ 301 w 301"/>
                <a:gd name="T41" fmla="*/ 100 h 250"/>
                <a:gd name="T42" fmla="*/ 301 w 301"/>
                <a:gd name="T43" fmla="*/ 50 h 250"/>
                <a:gd name="T44" fmla="*/ 251 w 301"/>
                <a:gd name="T45"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50"/>
                  </a:moveTo>
                  <a:lnTo>
                    <a:pt x="251" y="0"/>
                  </a:ln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3" name="Freeform 236"/>
            <p:cNvSpPr>
              <a:spLocks/>
            </p:cNvSpPr>
            <p:nvPr/>
          </p:nvSpPr>
          <p:spPr bwMode="auto">
            <a:xfrm>
              <a:off x="3956" y="2935"/>
              <a:ext cx="301" cy="250"/>
            </a:xfrm>
            <a:custGeom>
              <a:avLst/>
              <a:gdLst>
                <a:gd name="T0" fmla="*/ 251 w 301"/>
                <a:gd name="T1" fmla="*/ 50 h 250"/>
                <a:gd name="T2" fmla="*/ 251 w 301"/>
                <a:gd name="T3" fmla="*/ 0 h 250"/>
                <a:gd name="T4" fmla="*/ 201 w 301"/>
                <a:gd name="T5" fmla="*/ 0 h 250"/>
                <a:gd name="T6" fmla="*/ 201 w 301"/>
                <a:gd name="T7" fmla="*/ 50 h 250"/>
                <a:gd name="T8" fmla="*/ 151 w 301"/>
                <a:gd name="T9" fmla="*/ 50 h 250"/>
                <a:gd name="T10" fmla="*/ 151 w 301"/>
                <a:gd name="T11" fmla="*/ 100 h 250"/>
                <a:gd name="T12" fmla="*/ 100 w 301"/>
                <a:gd name="T13" fmla="*/ 100 h 250"/>
                <a:gd name="T14" fmla="*/ 100 w 301"/>
                <a:gd name="T15" fmla="*/ 150 h 250"/>
                <a:gd name="T16" fmla="*/ 50 w 301"/>
                <a:gd name="T17" fmla="*/ 150 h 250"/>
                <a:gd name="T18" fmla="*/ 50 w 301"/>
                <a:gd name="T19" fmla="*/ 200 h 250"/>
                <a:gd name="T20" fmla="*/ 0 w 301"/>
                <a:gd name="T21" fmla="*/ 200 h 250"/>
                <a:gd name="T22" fmla="*/ 0 w 301"/>
                <a:gd name="T23" fmla="*/ 250 h 250"/>
                <a:gd name="T24" fmla="*/ 50 w 301"/>
                <a:gd name="T25" fmla="*/ 250 h 250"/>
                <a:gd name="T26" fmla="*/ 100 w 301"/>
                <a:gd name="T27" fmla="*/ 250 h 250"/>
                <a:gd name="T28" fmla="*/ 151 w 301"/>
                <a:gd name="T29" fmla="*/ 250 h 250"/>
                <a:gd name="T30" fmla="*/ 201 w 301"/>
                <a:gd name="T31" fmla="*/ 250 h 250"/>
                <a:gd name="T32" fmla="*/ 201 w 301"/>
                <a:gd name="T33" fmla="*/ 200 h 250"/>
                <a:gd name="T34" fmla="*/ 251 w 301"/>
                <a:gd name="T35" fmla="*/ 200 h 250"/>
                <a:gd name="T36" fmla="*/ 251 w 301"/>
                <a:gd name="T37" fmla="*/ 150 h 250"/>
                <a:gd name="T38" fmla="*/ 301 w 301"/>
                <a:gd name="T39" fmla="*/ 150 h 250"/>
                <a:gd name="T40" fmla="*/ 301 w 301"/>
                <a:gd name="T41" fmla="*/ 100 h 250"/>
                <a:gd name="T42" fmla="*/ 301 w 301"/>
                <a:gd name="T43" fmla="*/ 50 h 250"/>
                <a:gd name="T44" fmla="*/ 251 w 301"/>
                <a:gd name="T45"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50"/>
                  </a:moveTo>
                  <a:lnTo>
                    <a:pt x="251" y="0"/>
                  </a:ln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4" name="Freeform 237"/>
            <p:cNvSpPr>
              <a:spLocks/>
            </p:cNvSpPr>
            <p:nvPr/>
          </p:nvSpPr>
          <p:spPr bwMode="auto">
            <a:xfrm>
              <a:off x="3956" y="2935"/>
              <a:ext cx="301" cy="250"/>
            </a:xfrm>
            <a:custGeom>
              <a:avLst/>
              <a:gdLst>
                <a:gd name="T0" fmla="*/ 251 w 301"/>
                <a:gd name="T1" fmla="*/ 0 h 250"/>
                <a:gd name="T2" fmla="*/ 201 w 301"/>
                <a:gd name="T3" fmla="*/ 0 h 250"/>
                <a:gd name="T4" fmla="*/ 201 w 301"/>
                <a:gd name="T5" fmla="*/ 50 h 250"/>
                <a:gd name="T6" fmla="*/ 151 w 301"/>
                <a:gd name="T7" fmla="*/ 50 h 250"/>
                <a:gd name="T8" fmla="*/ 151 w 301"/>
                <a:gd name="T9" fmla="*/ 100 h 250"/>
                <a:gd name="T10" fmla="*/ 100 w 301"/>
                <a:gd name="T11" fmla="*/ 100 h 250"/>
                <a:gd name="T12" fmla="*/ 100 w 301"/>
                <a:gd name="T13" fmla="*/ 150 h 250"/>
                <a:gd name="T14" fmla="*/ 50 w 301"/>
                <a:gd name="T15" fmla="*/ 150 h 250"/>
                <a:gd name="T16" fmla="*/ 50 w 301"/>
                <a:gd name="T17" fmla="*/ 200 h 250"/>
                <a:gd name="T18" fmla="*/ 0 w 301"/>
                <a:gd name="T19" fmla="*/ 200 h 250"/>
                <a:gd name="T20" fmla="*/ 0 w 301"/>
                <a:gd name="T21" fmla="*/ 250 h 250"/>
                <a:gd name="T22" fmla="*/ 50 w 301"/>
                <a:gd name="T23" fmla="*/ 250 h 250"/>
                <a:gd name="T24" fmla="*/ 100 w 301"/>
                <a:gd name="T25" fmla="*/ 250 h 250"/>
                <a:gd name="T26" fmla="*/ 151 w 301"/>
                <a:gd name="T27" fmla="*/ 250 h 250"/>
                <a:gd name="T28" fmla="*/ 201 w 301"/>
                <a:gd name="T29" fmla="*/ 250 h 250"/>
                <a:gd name="T30" fmla="*/ 201 w 301"/>
                <a:gd name="T31" fmla="*/ 200 h 250"/>
                <a:gd name="T32" fmla="*/ 251 w 301"/>
                <a:gd name="T33" fmla="*/ 200 h 250"/>
                <a:gd name="T34" fmla="*/ 251 w 301"/>
                <a:gd name="T35" fmla="*/ 150 h 250"/>
                <a:gd name="T36" fmla="*/ 301 w 301"/>
                <a:gd name="T37" fmla="*/ 150 h 250"/>
                <a:gd name="T38" fmla="*/ 301 w 301"/>
                <a:gd name="T39" fmla="*/ 100 h 250"/>
                <a:gd name="T40" fmla="*/ 301 w 301"/>
                <a:gd name="T41" fmla="*/ 50 h 250"/>
                <a:gd name="T42" fmla="*/ 251 w 301"/>
                <a:gd name="T43" fmla="*/ 50 h 250"/>
                <a:gd name="T44" fmla="*/ 251 w 301"/>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0"/>
                  </a:move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lnTo>
                    <a:pt x="25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5" name="Freeform 238"/>
            <p:cNvSpPr>
              <a:spLocks/>
            </p:cNvSpPr>
            <p:nvPr/>
          </p:nvSpPr>
          <p:spPr bwMode="auto">
            <a:xfrm>
              <a:off x="3956" y="2935"/>
              <a:ext cx="301" cy="250"/>
            </a:xfrm>
            <a:custGeom>
              <a:avLst/>
              <a:gdLst>
                <a:gd name="T0" fmla="*/ 251 w 301"/>
                <a:gd name="T1" fmla="*/ 0 h 250"/>
                <a:gd name="T2" fmla="*/ 201 w 301"/>
                <a:gd name="T3" fmla="*/ 0 h 250"/>
                <a:gd name="T4" fmla="*/ 201 w 301"/>
                <a:gd name="T5" fmla="*/ 50 h 250"/>
                <a:gd name="T6" fmla="*/ 151 w 301"/>
                <a:gd name="T7" fmla="*/ 50 h 250"/>
                <a:gd name="T8" fmla="*/ 151 w 301"/>
                <a:gd name="T9" fmla="*/ 100 h 250"/>
                <a:gd name="T10" fmla="*/ 100 w 301"/>
                <a:gd name="T11" fmla="*/ 100 h 250"/>
                <a:gd name="T12" fmla="*/ 100 w 301"/>
                <a:gd name="T13" fmla="*/ 150 h 250"/>
                <a:gd name="T14" fmla="*/ 50 w 301"/>
                <a:gd name="T15" fmla="*/ 150 h 250"/>
                <a:gd name="T16" fmla="*/ 50 w 301"/>
                <a:gd name="T17" fmla="*/ 200 h 250"/>
                <a:gd name="T18" fmla="*/ 0 w 301"/>
                <a:gd name="T19" fmla="*/ 200 h 250"/>
                <a:gd name="T20" fmla="*/ 0 w 301"/>
                <a:gd name="T21" fmla="*/ 250 h 250"/>
                <a:gd name="T22" fmla="*/ 50 w 301"/>
                <a:gd name="T23" fmla="*/ 250 h 250"/>
                <a:gd name="T24" fmla="*/ 100 w 301"/>
                <a:gd name="T25" fmla="*/ 250 h 250"/>
                <a:gd name="T26" fmla="*/ 151 w 301"/>
                <a:gd name="T27" fmla="*/ 250 h 250"/>
                <a:gd name="T28" fmla="*/ 201 w 301"/>
                <a:gd name="T29" fmla="*/ 250 h 250"/>
                <a:gd name="T30" fmla="*/ 201 w 301"/>
                <a:gd name="T31" fmla="*/ 200 h 250"/>
                <a:gd name="T32" fmla="*/ 251 w 301"/>
                <a:gd name="T33" fmla="*/ 200 h 250"/>
                <a:gd name="T34" fmla="*/ 251 w 301"/>
                <a:gd name="T35" fmla="*/ 150 h 250"/>
                <a:gd name="T36" fmla="*/ 301 w 301"/>
                <a:gd name="T37" fmla="*/ 150 h 250"/>
                <a:gd name="T38" fmla="*/ 301 w 301"/>
                <a:gd name="T39" fmla="*/ 100 h 250"/>
                <a:gd name="T40" fmla="*/ 301 w 301"/>
                <a:gd name="T41" fmla="*/ 50 h 250"/>
                <a:gd name="T42" fmla="*/ 251 w 301"/>
                <a:gd name="T43" fmla="*/ 50 h 250"/>
                <a:gd name="T44" fmla="*/ 251 w 301"/>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0"/>
                  </a:move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lnTo>
                    <a:pt x="2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6" name="Freeform 239"/>
            <p:cNvSpPr>
              <a:spLocks/>
            </p:cNvSpPr>
            <p:nvPr/>
          </p:nvSpPr>
          <p:spPr bwMode="auto">
            <a:xfrm>
              <a:off x="4157" y="3035"/>
              <a:ext cx="250" cy="150"/>
            </a:xfrm>
            <a:custGeom>
              <a:avLst/>
              <a:gdLst>
                <a:gd name="T0" fmla="*/ 200 w 250"/>
                <a:gd name="T1" fmla="*/ 100 h 150"/>
                <a:gd name="T2" fmla="*/ 200 w 250"/>
                <a:gd name="T3" fmla="*/ 50 h 150"/>
                <a:gd name="T4" fmla="*/ 150 w 250"/>
                <a:gd name="T5" fmla="*/ 50 h 150"/>
                <a:gd name="T6" fmla="*/ 150 w 250"/>
                <a:gd name="T7" fmla="*/ 0 h 150"/>
                <a:gd name="T8" fmla="*/ 100 w 250"/>
                <a:gd name="T9" fmla="*/ 0 h 150"/>
                <a:gd name="T10" fmla="*/ 100 w 250"/>
                <a:gd name="T11" fmla="*/ 50 h 150"/>
                <a:gd name="T12" fmla="*/ 50 w 250"/>
                <a:gd name="T13" fmla="*/ 50 h 150"/>
                <a:gd name="T14" fmla="*/ 50 w 250"/>
                <a:gd name="T15" fmla="*/ 100 h 150"/>
                <a:gd name="T16" fmla="*/ 0 w 250"/>
                <a:gd name="T17" fmla="*/ 100 h 150"/>
                <a:gd name="T18" fmla="*/ 0 w 250"/>
                <a:gd name="T19" fmla="*/ 150 h 150"/>
                <a:gd name="T20" fmla="*/ 50 w 250"/>
                <a:gd name="T21" fmla="*/ 150 h 150"/>
                <a:gd name="T22" fmla="*/ 100 w 250"/>
                <a:gd name="T23" fmla="*/ 150 h 150"/>
                <a:gd name="T24" fmla="*/ 150 w 250"/>
                <a:gd name="T25" fmla="*/ 150 h 150"/>
                <a:gd name="T26" fmla="*/ 200 w 250"/>
                <a:gd name="T27" fmla="*/ 150 h 150"/>
                <a:gd name="T28" fmla="*/ 250 w 250"/>
                <a:gd name="T29" fmla="*/ 150 h 150"/>
                <a:gd name="T30" fmla="*/ 250 w 250"/>
                <a:gd name="T31" fmla="*/ 100 h 150"/>
                <a:gd name="T32" fmla="*/ 200 w 250"/>
                <a:gd name="T33" fmla="*/ 10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150">
                  <a:moveTo>
                    <a:pt x="200" y="100"/>
                  </a:moveTo>
                  <a:lnTo>
                    <a:pt x="200" y="50"/>
                  </a:lnTo>
                  <a:lnTo>
                    <a:pt x="150" y="50"/>
                  </a:lnTo>
                  <a:lnTo>
                    <a:pt x="150" y="0"/>
                  </a:lnTo>
                  <a:lnTo>
                    <a:pt x="100" y="0"/>
                  </a:lnTo>
                  <a:lnTo>
                    <a:pt x="100" y="50"/>
                  </a:lnTo>
                  <a:lnTo>
                    <a:pt x="50" y="50"/>
                  </a:lnTo>
                  <a:lnTo>
                    <a:pt x="50" y="100"/>
                  </a:lnTo>
                  <a:lnTo>
                    <a:pt x="0" y="100"/>
                  </a:lnTo>
                  <a:lnTo>
                    <a:pt x="0" y="150"/>
                  </a:lnTo>
                  <a:lnTo>
                    <a:pt x="50" y="150"/>
                  </a:lnTo>
                  <a:lnTo>
                    <a:pt x="100" y="150"/>
                  </a:lnTo>
                  <a:lnTo>
                    <a:pt x="150" y="150"/>
                  </a:lnTo>
                  <a:lnTo>
                    <a:pt x="200" y="150"/>
                  </a:lnTo>
                  <a:lnTo>
                    <a:pt x="250" y="150"/>
                  </a:lnTo>
                  <a:lnTo>
                    <a:pt x="250" y="100"/>
                  </a:lnTo>
                  <a:lnTo>
                    <a:pt x="20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spTree>
    <p:extLst>
      <p:ext uri="{BB962C8B-B14F-4D97-AF65-F5344CB8AC3E}">
        <p14:creationId xmlns:p14="http://schemas.microsoft.com/office/powerpoint/2010/main" val="2616704247"/>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3"/>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5"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55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0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77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917844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5"/>
            <a:ext cx="11155093" cy="664796"/>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729" indent="-34272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36" indent="-28560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44" indent="-28560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30" indent="-2284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16" indent="-2284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8020900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3" y="6356355"/>
            <a:ext cx="2743200" cy="365125"/>
          </a:xfrm>
          <a:prstGeom prst="rect">
            <a:avLst/>
          </a:prstGeom>
        </p:spPr>
        <p:txBody>
          <a:bodyPr/>
          <a:lstStyle/>
          <a:p>
            <a:pPr defTabSz="913906"/>
            <a:fld id="{44B70C2A-6091-41DF-AA88-A6E3E649B16C}" type="datetimeFigureOut">
              <a:rPr lang="en-US" smtClean="0">
                <a:solidFill>
                  <a:srgbClr val="000000"/>
                </a:solidFill>
              </a:rPr>
              <a:pPr defTabSz="913906"/>
              <a:t>4/19/2016</a:t>
            </a:fld>
            <a:endParaRPr lang="en-US">
              <a:solidFill>
                <a:srgbClr val="000000"/>
              </a:solidFill>
            </a:endParaRPr>
          </a:p>
        </p:txBody>
      </p:sp>
      <p:sp>
        <p:nvSpPr>
          <p:cNvPr id="5" name="Footer Placeholder 4"/>
          <p:cNvSpPr>
            <a:spLocks noGrp="1"/>
          </p:cNvSpPr>
          <p:nvPr>
            <p:ph type="ftr" sz="quarter" idx="11"/>
          </p:nvPr>
        </p:nvSpPr>
        <p:spPr>
          <a:xfrm>
            <a:off x="4038601" y="6356355"/>
            <a:ext cx="4114800" cy="365125"/>
          </a:xfrm>
          <a:prstGeom prst="rect">
            <a:avLst/>
          </a:prstGeom>
        </p:spPr>
        <p:txBody>
          <a:bodyPr/>
          <a:lstStyle/>
          <a:p>
            <a:pPr defTabSz="913906"/>
            <a:endParaRPr lang="en-US">
              <a:solidFill>
                <a:srgbClr val="000000"/>
              </a:solidFill>
            </a:endParaRPr>
          </a:p>
        </p:txBody>
      </p:sp>
      <p:sp>
        <p:nvSpPr>
          <p:cNvPr id="6" name="Slide Number Placeholder 5"/>
          <p:cNvSpPr>
            <a:spLocks noGrp="1"/>
          </p:cNvSpPr>
          <p:nvPr>
            <p:ph type="sldNum" sz="quarter" idx="12"/>
          </p:nvPr>
        </p:nvSpPr>
        <p:spPr>
          <a:xfrm>
            <a:off x="8610600" y="6356355"/>
            <a:ext cx="2743200" cy="365125"/>
          </a:xfrm>
          <a:prstGeom prst="rect">
            <a:avLst/>
          </a:prstGeom>
        </p:spPr>
        <p:txBody>
          <a:bodyPr/>
          <a:lstStyle/>
          <a:p>
            <a:pPr defTabSz="913906"/>
            <a:fld id="{FC72CF6E-DA5D-46F3-A1C1-D2140D7A593B}" type="slidenum">
              <a:rPr lang="en-US" smtClean="0">
                <a:solidFill>
                  <a:srgbClr val="000000"/>
                </a:solidFill>
              </a:rPr>
              <a:pPr defTabSz="913906"/>
              <a:t>‹#›</a:t>
            </a:fld>
            <a:endParaRPr lang="en-US">
              <a:solidFill>
                <a:srgbClr val="000000"/>
              </a:solidFill>
            </a:endParaRPr>
          </a:p>
        </p:txBody>
      </p:sp>
    </p:spTree>
    <p:extLst>
      <p:ext uri="{BB962C8B-B14F-4D97-AF65-F5344CB8AC3E}">
        <p14:creationId xmlns:p14="http://schemas.microsoft.com/office/powerpoint/2010/main" val="10405735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9_Color Block Header&amp; Subtext">
    <p:spTree>
      <p:nvGrpSpPr>
        <p:cNvPr id="1" name=""/>
        <p:cNvGrpSpPr/>
        <p:nvPr/>
      </p:nvGrpSpPr>
      <p:grpSpPr>
        <a:xfrm>
          <a:off x="0" y="0"/>
          <a:ext cx="0" cy="0"/>
          <a:chOff x="0" y="0"/>
          <a:chExt cx="0" cy="0"/>
        </a:xfrm>
      </p:grpSpPr>
      <p:sp>
        <p:nvSpPr>
          <p:cNvPr id="2" name="Rectangle 1"/>
          <p:cNvSpPr/>
          <p:nvPr/>
        </p:nvSpPr>
        <p:spPr bwMode="white">
          <a:xfrm>
            <a:off x="-9523" y="0"/>
            <a:ext cx="450081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0515" fontAlgn="base">
              <a:spcBef>
                <a:spcPct val="0"/>
              </a:spcBef>
              <a:spcAft>
                <a:spcPct val="0"/>
              </a:spcAft>
              <a:defRPr/>
            </a:pPr>
            <a:endParaRPr lang="en-US" sz="219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9" y="27036"/>
            <a:ext cx="3409299" cy="2751137"/>
          </a:xfrm>
          <a:prstGeom prst="rect">
            <a:avLst/>
          </a:prstGeom>
        </p:spPr>
        <p:txBody>
          <a:bodyPr anchor="b" anchorCtr="0">
            <a:noAutofit/>
          </a:bodyPr>
          <a:lstStyle>
            <a:lvl1pPr marL="0" marR="0" indent="0" algn="l" defTabSz="913369" rtl="0" eaLnBrk="1" fontAlgn="auto" latinLnBrk="0" hangingPunct="1">
              <a:lnSpc>
                <a:spcPct val="100000"/>
              </a:lnSpc>
              <a:spcBef>
                <a:spcPts val="0"/>
              </a:spcBef>
              <a:spcAft>
                <a:spcPts val="0"/>
              </a:spcAft>
              <a:buClrTx/>
              <a:buSzPct val="80000"/>
              <a:buFont typeface="Arial" pitchFamily="34" charset="0"/>
              <a:buNone/>
              <a:tabLst/>
              <a:defRPr lang="en-US" sz="4309" b="0" kern="1200" cap="none" spc="-69" baseline="0" dirty="0" smtClean="0">
                <a:solidFill>
                  <a:schemeClr val="tx1"/>
                </a:solidFill>
                <a:latin typeface="+mj-lt"/>
                <a:ea typeface="+mn-ea"/>
                <a:cs typeface="+mn-cs"/>
              </a:defRPr>
            </a:lvl1pPr>
            <a:lvl2pPr marL="607103" indent="0">
              <a:buNone/>
              <a:defRPr sz="2692" b="1"/>
            </a:lvl2pPr>
            <a:lvl3pPr marL="1214206" indent="0">
              <a:buNone/>
              <a:defRPr sz="2393" b="1"/>
            </a:lvl3pPr>
            <a:lvl4pPr marL="1821306" indent="0">
              <a:buNone/>
              <a:defRPr sz="2093" b="1"/>
            </a:lvl4pPr>
            <a:lvl5pPr marL="2428410" indent="0">
              <a:buNone/>
              <a:defRPr sz="2093" b="1"/>
            </a:lvl5pPr>
            <a:lvl6pPr marL="3035515" indent="0">
              <a:buNone/>
              <a:defRPr sz="2093" b="1"/>
            </a:lvl6pPr>
            <a:lvl7pPr marL="3642617" indent="0">
              <a:buNone/>
              <a:defRPr sz="2093" b="1"/>
            </a:lvl7pPr>
            <a:lvl8pPr marL="4249719" indent="0">
              <a:buNone/>
              <a:defRPr sz="2093" b="1"/>
            </a:lvl8pPr>
            <a:lvl9pPr marL="4856824" indent="0">
              <a:buNone/>
              <a:defRPr sz="2093" b="1"/>
            </a:lvl9pPr>
          </a:lstStyle>
          <a:p>
            <a:pPr lvl="0"/>
            <a:r>
              <a:rPr lang="en-US" dirty="0" smtClean="0"/>
              <a:t>Click to edit Master text styles.</a:t>
            </a:r>
          </a:p>
        </p:txBody>
      </p:sp>
      <p:sp>
        <p:nvSpPr>
          <p:cNvPr id="7" name="Text Placeholder 6"/>
          <p:cNvSpPr>
            <a:spLocks noGrp="1"/>
          </p:cNvSpPr>
          <p:nvPr>
            <p:ph type="body" sz="quarter" idx="10"/>
          </p:nvPr>
        </p:nvSpPr>
        <p:spPr>
          <a:xfrm>
            <a:off x="533068" y="3054091"/>
            <a:ext cx="3388443" cy="2323607"/>
          </a:xfrm>
          <a:prstGeom prst="rect">
            <a:avLst/>
          </a:prstGeom>
        </p:spPr>
        <p:txBody>
          <a:bodyPr/>
          <a:lstStyle>
            <a:lvl1pPr marL="0" indent="0">
              <a:lnSpc>
                <a:spcPct val="100000"/>
              </a:lnSpc>
              <a:spcBef>
                <a:spcPts val="0"/>
              </a:spcBef>
              <a:spcAft>
                <a:spcPts val="1764"/>
              </a:spcAft>
              <a:buNone/>
              <a:defRPr sz="1567" spc="0" baseline="0">
                <a:solidFill>
                  <a:schemeClr val="tx1"/>
                </a:solidFill>
                <a:latin typeface="+mn-lt"/>
              </a:defRPr>
            </a:lvl1pPr>
            <a:lvl2pPr marL="0" indent="0">
              <a:lnSpc>
                <a:spcPct val="100000"/>
              </a:lnSpc>
              <a:spcBef>
                <a:spcPts val="0"/>
              </a:spcBef>
              <a:spcAft>
                <a:spcPts val="1764"/>
              </a:spcAft>
              <a:buNone/>
              <a:defRPr sz="1567" spc="0" baseline="0">
                <a:solidFill>
                  <a:schemeClr val="tx1"/>
                </a:solidFill>
                <a:latin typeface="+mn-lt"/>
              </a:defRPr>
            </a:lvl2pPr>
            <a:lvl3pPr marL="0" indent="0">
              <a:lnSpc>
                <a:spcPct val="100000"/>
              </a:lnSpc>
              <a:spcBef>
                <a:spcPts val="0"/>
              </a:spcBef>
              <a:spcAft>
                <a:spcPts val="1764"/>
              </a:spcAft>
              <a:buNone/>
              <a:defRPr sz="1567" spc="0" baseline="0">
                <a:solidFill>
                  <a:schemeClr val="tx1"/>
                </a:solidFill>
                <a:latin typeface="+mn-lt"/>
              </a:defRPr>
            </a:lvl3pPr>
            <a:lvl4pPr marL="0" indent="0">
              <a:lnSpc>
                <a:spcPct val="100000"/>
              </a:lnSpc>
              <a:spcBef>
                <a:spcPts val="0"/>
              </a:spcBef>
              <a:spcAft>
                <a:spcPts val="1764"/>
              </a:spcAft>
              <a:buNone/>
              <a:defRPr sz="1567" spc="0" baseline="0">
                <a:solidFill>
                  <a:schemeClr val="tx1"/>
                </a:solidFill>
                <a:latin typeface="+mn-lt"/>
              </a:defRPr>
            </a:lvl4pPr>
            <a:lvl5pPr marL="0" indent="0">
              <a:lnSpc>
                <a:spcPct val="100000"/>
              </a:lnSpc>
              <a:spcBef>
                <a:spcPts val="0"/>
              </a:spcBef>
              <a:spcAft>
                <a:spcPts val="1764"/>
              </a:spcAft>
              <a:buNone/>
              <a:defRPr sz="1567" spc="0" baseline="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6654000"/>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913880163"/>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
        <p:nvSpPr>
          <p:cNvPr id="6" name="Rectangle 5"/>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1489676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58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1"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
        <p:nvSpPr>
          <p:cNvPr id="4" name="Rectangle 3"/>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301599138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46827"/>
          </a:xfrm>
        </p:spPr>
        <p:txBody>
          <a:bodyPr/>
          <a:lstStyle>
            <a:lvl1pPr marL="0"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014446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4" y="0"/>
            <a:ext cx="45192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506" rtl="0" eaLnBrk="1" fontAlgn="base" latinLnBrk="0" hangingPunct="1">
              <a:lnSpc>
                <a:spcPct val="100000"/>
              </a:lnSpc>
              <a:spcBef>
                <a:spcPct val="0"/>
              </a:spcBef>
              <a:spcAft>
                <a:spcPct val="0"/>
              </a:spcAft>
              <a:buClrTx/>
              <a:buSzTx/>
              <a:buFontTx/>
              <a:buNone/>
              <a:tabLst/>
              <a:defRPr/>
            </a:pPr>
            <a:endPar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0075034"/>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4379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1" y="446316"/>
            <a:ext cx="11151917" cy="747897"/>
          </a:xfrm>
        </p:spPr>
        <p:txBody>
          <a:bodyPr/>
          <a:lstStyle>
            <a:lvl1pPr>
              <a:defRPr>
                <a:solidFill>
                  <a:srgbClr val="FFFFFF"/>
                </a:solidFill>
              </a:defRPr>
            </a:lvl1pPr>
          </a:lstStyle>
          <a:p>
            <a:r>
              <a:rPr lang="en-US" dirty="0" smtClean="0"/>
              <a:t>Click to edit Master title style</a:t>
            </a:r>
            <a:endParaRPr lang="en-US" dirty="0"/>
          </a:p>
        </p:txBody>
      </p:sp>
      <p:sp>
        <p:nvSpPr>
          <p:cNvPr id="3" name="Rectangle 2"/>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spTree>
    <p:extLst>
      <p:ext uri="{BB962C8B-B14F-4D97-AF65-F5344CB8AC3E}">
        <p14:creationId xmlns:p14="http://schemas.microsoft.com/office/powerpoint/2010/main" val="421608128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1" y="0"/>
            <a:ext cx="4859016"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506" rtl="0" eaLnBrk="1" fontAlgn="base" latinLnBrk="0" hangingPunct="1">
              <a:lnSpc>
                <a:spcPct val="100000"/>
              </a:lnSpc>
              <a:spcBef>
                <a:spcPct val="0"/>
              </a:spcBef>
              <a:spcAft>
                <a:spcPct val="0"/>
              </a:spcAft>
              <a:buClrTx/>
              <a:buSzTx/>
              <a:buFontTx/>
              <a:buNone/>
              <a:tabLst/>
              <a:defRPr/>
            </a:pPr>
            <a:endPar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8227" y="847730"/>
            <a:ext cx="3987252" cy="2295525"/>
          </a:xfrm>
        </p:spPr>
        <p:txBody>
          <a:bodyPr/>
          <a:lstStyle>
            <a:lvl1pPr>
              <a:defRPr sz="4799">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482961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8245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00622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586402"/>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677" indent="-3426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42"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06"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259"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11"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sp>
        <p:nvSpPr>
          <p:cNvPr id="3" name="Rectangle 2"/>
          <p:cNvSpPr/>
          <p:nvPr userDrawn="1"/>
        </p:nvSpPr>
        <p:spPr bwMode="auto">
          <a:xfrm>
            <a:off x="3" y="2"/>
            <a:ext cx="12192000" cy="4191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506" rtl="0" eaLnBrk="1" fontAlgn="base" latinLnBrk="0" hangingPunct="1">
              <a:lnSpc>
                <a:spcPct val="100000"/>
              </a:lnSpc>
              <a:spcBef>
                <a:spcPct val="0"/>
              </a:spcBef>
              <a:spcAft>
                <a:spcPct val="0"/>
              </a:spcAft>
              <a:buClrTx/>
              <a:buSzTx/>
              <a:buFontTx/>
              <a:buNone/>
              <a:tabLst/>
              <a:defRPr/>
            </a:pPr>
            <a:r>
              <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SPEAKER NOTES</a:t>
            </a:r>
          </a:p>
        </p:txBody>
      </p:sp>
    </p:spTree>
    <p:extLst>
      <p:ext uri="{BB962C8B-B14F-4D97-AF65-F5344CB8AC3E}">
        <p14:creationId xmlns:p14="http://schemas.microsoft.com/office/powerpoint/2010/main" val="29150285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348" y="1449390"/>
            <a:ext cx="10975659" cy="1988236"/>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967984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cSld name="1_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6"/>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691" indent="-3426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68"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46"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07"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68"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15370026"/>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smtClean="0"/>
              <a:t>Click to edit Master title style</a:t>
            </a:r>
            <a:endParaRPr lang="en-US" dirty="0"/>
          </a:p>
        </p:txBody>
      </p:sp>
    </p:spTree>
    <p:extLst>
      <p:ext uri="{BB962C8B-B14F-4D97-AF65-F5344CB8AC3E}">
        <p14:creationId xmlns:p14="http://schemas.microsoft.com/office/powerpoint/2010/main" val="330334429"/>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align Guides">
    <p:spTree>
      <p:nvGrpSpPr>
        <p:cNvPr id="1" name=""/>
        <p:cNvGrpSpPr/>
        <p:nvPr/>
      </p:nvGrpSpPr>
      <p:grpSpPr>
        <a:xfrm>
          <a:off x="0" y="0"/>
          <a:ext cx="0" cy="0"/>
          <a:chOff x="0" y="0"/>
          <a:chExt cx="0" cy="0"/>
        </a:xfrm>
      </p:grpSpPr>
      <p:pic>
        <p:nvPicPr>
          <p:cNvPr id="2" name="13 column x 9 row grid with .3&quot; border for 16:9 _FIN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191377" cy="6858623"/>
          </a:xfrm>
          <a:prstGeom prst="rect">
            <a:avLst/>
          </a:prstGeom>
        </p:spPr>
      </p:pic>
    </p:spTree>
    <p:extLst>
      <p:ext uri="{BB962C8B-B14F-4D97-AF65-F5344CB8AC3E}">
        <p14:creationId xmlns:p14="http://schemas.microsoft.com/office/powerpoint/2010/main" val="2142829497"/>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354183856"/>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0271096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4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9799104"/>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5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1454828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6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8062081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7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574424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37985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0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26424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smtClean="0"/>
              <a:t>Click to edit Master title style</a:t>
            </a:r>
            <a:endParaRPr lang="en-US" dirty="0"/>
          </a:p>
        </p:txBody>
      </p:sp>
    </p:spTree>
    <p:extLst>
      <p:ext uri="{BB962C8B-B14F-4D97-AF65-F5344CB8AC3E}">
        <p14:creationId xmlns:p14="http://schemas.microsoft.com/office/powerpoint/2010/main" val="3303078549"/>
      </p:ext>
    </p:extLst>
  </p:cSld>
  <p:clrMapOvr>
    <a:masterClrMapping/>
  </p:clrMapOvr>
  <p:transition spd="med">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4979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7" spc="-98"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1127589282"/>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6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76453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smtClean="0"/>
              <a:t>Click to edit Master title style</a:t>
            </a:r>
            <a:endParaRPr lang="en-US" dirty="0"/>
          </a:p>
        </p:txBody>
      </p:sp>
    </p:spTree>
    <p:extLst>
      <p:ext uri="{BB962C8B-B14F-4D97-AF65-F5344CB8AC3E}">
        <p14:creationId xmlns:p14="http://schemas.microsoft.com/office/powerpoint/2010/main" val="487004142"/>
      </p:ext>
    </p:extLst>
  </p:cSld>
  <p:clrMapOvr>
    <a:masterClrMapping/>
  </p:clrMapOvr>
  <p:transition spd="med">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2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7"/>
            <a:ext cx="9859116" cy="2697988"/>
          </a:xfrm>
          <a:noFill/>
        </p:spPr>
        <p:txBody>
          <a:bodyPr tIns="91440" bIns="91440" anchor="t" anchorCtr="0"/>
          <a:lstStyle>
            <a:lvl1pPr>
              <a:defRPr sz="7054"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88506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8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51615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9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51534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5"/>
            <a:ext cx="11655840"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944001189"/>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3" y="1189180"/>
            <a:ext cx="11655840" cy="2018835"/>
          </a:xfrm>
        </p:spPr>
        <p:txBody>
          <a:bodyPr/>
          <a:lstStyle>
            <a:lvl1pPr marL="0" indent="0">
              <a:buNone/>
              <a:defRPr>
                <a:gradFill>
                  <a:gsLst>
                    <a:gs pos="2920">
                      <a:schemeClr val="tx2"/>
                    </a:gs>
                    <a:gs pos="39000">
                      <a:schemeClr val="tx2"/>
                    </a:gs>
                  </a:gsLst>
                  <a:lin ang="5400000" scaled="0"/>
                </a:gradFill>
              </a:defRPr>
            </a:lvl1pPr>
            <a:lvl2pPr marL="27989" indent="0">
              <a:buNone/>
              <a:defRPr sz="1959"/>
            </a:lvl2pPr>
            <a:lvl3pPr marL="219251" indent="0">
              <a:buNone/>
              <a:defRPr sz="1959"/>
            </a:lvl3pPr>
            <a:lvl4pPr marL="466490" indent="0">
              <a:buNone/>
              <a:defRPr sz="1763"/>
            </a:lvl4pPr>
            <a:lvl5pPr marL="724613"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44184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3384760262"/>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3856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558"/>
            <a:ext cx="12185847" cy="6855511"/>
          </a:xfrm>
          <a:prstGeom prst="rect">
            <a:avLst/>
          </a:prstGeom>
          <a:noFill/>
          <a:ln>
            <a:noFill/>
          </a:ln>
        </p:spPr>
      </p:pic>
      <p:sp>
        <p:nvSpPr>
          <p:cNvPr id="3" name="Rectangle 2"/>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2"/>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
        <p:nvSpPr>
          <p:cNvPr id="9" name="Rectangle 8"/>
          <p:cNvSpPr/>
          <p:nvPr userDrawn="1"/>
        </p:nvSpPr>
        <p:spPr>
          <a:xfrm>
            <a:off x="291153" y="2979799"/>
            <a:ext cx="4244880" cy="771365"/>
          </a:xfrm>
          <a:prstGeom prst="rect">
            <a:avLst/>
          </a:prstGeom>
        </p:spPr>
        <p:txBody>
          <a:bodyPr wrap="none" anchor="ctr">
            <a:spAutoFit/>
          </a:bodyPr>
          <a:lstStyle/>
          <a:p>
            <a:pPr marL="0" marR="0" lvl="0" indent="0" algn="r" defTabSz="1142838" rtl="0" eaLnBrk="1" fontAlgn="auto" latinLnBrk="0" hangingPunct="1">
              <a:lnSpc>
                <a:spcPct val="90000"/>
              </a:lnSpc>
              <a:spcBef>
                <a:spcPct val="0"/>
              </a:spcBef>
              <a:spcAft>
                <a:spcPts val="0"/>
              </a:spcAft>
              <a:buClrTx/>
              <a:buSzTx/>
              <a:buFontTx/>
              <a:buNone/>
              <a:tabLst/>
              <a:defRPr/>
            </a:pPr>
            <a:r>
              <a:rPr kumimoji="0" lang="en-US" sz="4903" b="0" i="0" u="none" strike="noStrike" kern="1200" cap="none" spc="-123"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4903"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392498" y="4526691"/>
            <a:ext cx="2143536" cy="703654"/>
          </a:xfrm>
          <a:prstGeom prst="rect">
            <a:avLst/>
          </a:prstGeom>
        </p:spPr>
        <p:txBody>
          <a:bodyPr wrap="none" anchor="ctr">
            <a:spAutoFit/>
          </a:bodyPr>
          <a:lstStyle/>
          <a:p>
            <a:pPr marL="0" marR="0" lvl="0" indent="0" algn="r" defTabSz="1142838" rtl="0" eaLnBrk="1" fontAlgn="auto" latinLnBrk="0" hangingPunct="1">
              <a:lnSpc>
                <a:spcPct val="90000"/>
              </a:lnSpc>
              <a:spcBef>
                <a:spcPct val="0"/>
              </a:spcBef>
              <a:spcAft>
                <a:spcPts val="0"/>
              </a:spcAft>
              <a:buClrTx/>
              <a:buSzTx/>
              <a:buFontTx/>
              <a:buNone/>
              <a:tabLst/>
              <a:defRPr/>
            </a:pPr>
            <a:r>
              <a:rPr kumimoji="0" lang="en-US" sz="2207"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7"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7"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07"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8"/>
            <a:ext cx="2445283" cy="377435"/>
          </a:xfrm>
          <a:prstGeom prst="rect">
            <a:avLst/>
          </a:prstGeom>
        </p:spPr>
      </p:pic>
    </p:spTree>
    <p:extLst>
      <p:ext uri="{BB962C8B-B14F-4D97-AF65-F5344CB8AC3E}">
        <p14:creationId xmlns:p14="http://schemas.microsoft.com/office/powerpoint/2010/main" val="3415717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5A5A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0" y="2008391"/>
            <a:ext cx="7315200" cy="1362075"/>
          </a:xfrm>
          <a:noFill/>
        </p:spPr>
        <p:txBody>
          <a:bodyPr anchor="b">
            <a:normAutofit/>
          </a:bodyPr>
          <a:lstStyle>
            <a:lvl1pPr algn="l">
              <a:defRPr sz="3200" b="0" cap="all">
                <a:solidFill>
                  <a:schemeClr val="bg1"/>
                </a:solidFill>
              </a:defRPr>
            </a:lvl1pPr>
          </a:lstStyle>
          <a:p>
            <a:endParaRPr lang="en-US" dirty="0"/>
          </a:p>
        </p:txBody>
      </p:sp>
      <p:sp>
        <p:nvSpPr>
          <p:cNvPr id="3" name="Text Placeholder 2"/>
          <p:cNvSpPr>
            <a:spLocks noGrp="1"/>
          </p:cNvSpPr>
          <p:nvPr>
            <p:ph type="body" idx="1"/>
          </p:nvPr>
        </p:nvSpPr>
        <p:spPr>
          <a:xfrm>
            <a:off x="990600" y="3370466"/>
            <a:ext cx="7315200" cy="820535"/>
          </a:xfrm>
          <a:noFill/>
        </p:spPr>
        <p:txBody>
          <a:bodyPr anchor="t">
            <a:normAutofit/>
          </a:bodyPr>
          <a:lstStyle>
            <a:lvl1pPr marL="0" indent="0">
              <a:buNone/>
              <a:defRPr sz="2400">
                <a:solidFill>
                  <a:schemeClr val="bg1"/>
                </a:solidFill>
              </a:defRPr>
            </a:lvl1pPr>
            <a:lvl2pPr marL="457211" indent="0">
              <a:buNone/>
              <a:defRPr sz="1800">
                <a:solidFill>
                  <a:schemeClr val="tx1">
                    <a:tint val="75000"/>
                  </a:schemeClr>
                </a:solidFill>
              </a:defRPr>
            </a:lvl2pPr>
            <a:lvl3pPr marL="914422" indent="0">
              <a:buNone/>
              <a:defRPr sz="1600">
                <a:solidFill>
                  <a:schemeClr val="tx1">
                    <a:tint val="75000"/>
                  </a:schemeClr>
                </a:solidFill>
              </a:defRPr>
            </a:lvl3pPr>
            <a:lvl4pPr marL="1371633" indent="0">
              <a:buNone/>
              <a:defRPr sz="1400">
                <a:solidFill>
                  <a:schemeClr val="tx1">
                    <a:tint val="75000"/>
                  </a:schemeClr>
                </a:solidFill>
              </a:defRPr>
            </a:lvl4pPr>
            <a:lvl5pPr marL="1828844" indent="0">
              <a:buNone/>
              <a:defRPr sz="1400">
                <a:solidFill>
                  <a:schemeClr val="tx1">
                    <a:tint val="75000"/>
                  </a:schemeClr>
                </a:solidFill>
              </a:defRPr>
            </a:lvl5pPr>
            <a:lvl6pPr marL="2286055" indent="0">
              <a:buNone/>
              <a:defRPr sz="1400">
                <a:solidFill>
                  <a:schemeClr val="tx1">
                    <a:tint val="75000"/>
                  </a:schemeClr>
                </a:solidFill>
              </a:defRPr>
            </a:lvl6pPr>
            <a:lvl7pPr marL="2743266" indent="0">
              <a:buNone/>
              <a:defRPr sz="1400">
                <a:solidFill>
                  <a:schemeClr val="tx1">
                    <a:tint val="75000"/>
                  </a:schemeClr>
                </a:solidFill>
              </a:defRPr>
            </a:lvl7pPr>
            <a:lvl8pPr marL="3200476" indent="0">
              <a:buNone/>
              <a:defRPr sz="1400">
                <a:solidFill>
                  <a:schemeClr val="tx1">
                    <a:tint val="75000"/>
                  </a:schemeClr>
                </a:solidFill>
              </a:defRPr>
            </a:lvl8pPr>
            <a:lvl9pPr marL="3657687"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580924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7" spc="-98"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386435656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9" name="Title 1"/>
          <p:cNvSpPr>
            <a:spLocks noGrp="1"/>
          </p:cNvSpPr>
          <p:nvPr>
            <p:ph type="title" hasCustomPrompt="1"/>
          </p:nvPr>
        </p:nvSpPr>
        <p:spPr>
          <a:xfrm>
            <a:off x="269304" y="2084185"/>
            <a:ext cx="8964185" cy="1793091"/>
          </a:xfrm>
          <a:noFill/>
        </p:spPr>
        <p:txBody>
          <a:bodyPr lIns="146304" tIns="91440" rIns="146304" bIns="91440" anchor="t" anchorCtr="0"/>
          <a:lstStyle>
            <a:lvl1pPr>
              <a:defRPr sz="5293" spc="-99"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71994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35361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0213233"/>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905259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136720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821522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131973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137367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756728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898682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7" spc="-98"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274238240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95070"/>
            <a:ext cx="9859116" cy="1162049"/>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5"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3645835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84174"/>
            <a:ext cx="9859116" cy="1162049"/>
          </a:xfrm>
          <a:noFill/>
        </p:spPr>
        <p:txBody>
          <a:bodyPr tIns="91440" bIns="91440" anchor="t" anchorCtr="0">
            <a:spAutoFit/>
          </a:bodyPr>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210923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96183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1725234"/>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31790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927258"/>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6009469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2038336"/>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2"/>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38835212"/>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586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88822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gray">
          <a:xfrm>
            <a:off x="449263" y="471488"/>
            <a:ext cx="152241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ltGray">
          <a:xfrm>
            <a:off x="269305" y="3836929"/>
            <a:ext cx="7172955" cy="1875507"/>
          </a:xfrm>
          <a:prstGeom prst="rect">
            <a:avLst/>
          </a:prstGeom>
          <a:solidFill>
            <a:srgbClr val="0070C0">
              <a:alpha val="80000"/>
            </a:srgbClr>
          </a:solidFill>
        </p:spPr>
        <p:txBody>
          <a:bodyPr lIns="143311" tIns="89580" rIns="143311" bIns="89580" anchor="ctr" anchorCtr="0"/>
          <a:lstStyle>
            <a:lvl1pPr algn="l">
              <a:defRPr sz="5898" spc="-99" baseline="0">
                <a:gradFill>
                  <a:gsLst>
                    <a:gs pos="5833">
                      <a:srgbClr val="FFFFFF"/>
                    </a:gs>
                    <a:gs pos="18000">
                      <a:srgbClr val="FFFFFF"/>
                    </a:gs>
                  </a:gsLst>
                  <a:lin ang="5400000" scaled="0"/>
                </a:gra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74239973"/>
      </p:ext>
    </p:extLst>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894116"/>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809610"/>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08" rtl="0" eaLnBrk="1" fontAlgn="base" latinLnBrk="0" hangingPunct="1">
              <a:lnSpc>
                <a:spcPct val="100000"/>
              </a:lnSpc>
              <a:spcBef>
                <a:spcPct val="0"/>
              </a:spcBef>
              <a:spcAft>
                <a:spcPct val="0"/>
              </a:spcAft>
              <a:buClrTx/>
              <a:buSzTx/>
              <a:buFontTx/>
              <a:buNone/>
              <a:tabLst/>
              <a:defRPr/>
            </a:pPr>
            <a:endParaRPr kumimoji="0" lang="en-US" sz="2207"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110375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7" cy="6858623"/>
          </a:xfrm>
          <a:prstGeom prst="rect">
            <a:avLst/>
          </a:prstGeom>
        </p:spPr>
      </p:pic>
      <p:sp>
        <p:nvSpPr>
          <p:cNvPr id="6" name="Rectangle 5"/>
          <p:cNvSpPr/>
          <p:nvPr userDrawn="1"/>
        </p:nvSpPr>
        <p:spPr bwMode="gray">
          <a:xfrm>
            <a:off x="0" y="4773829"/>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08"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4" y="6171616"/>
            <a:ext cx="44821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28"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687"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687"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930869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60" indent="-28476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2"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3" indent="-28476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6" indent="-2240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89" indent="-22407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059867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56379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819947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289004"/>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399504807"/>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48660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18696051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026649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36607507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34095265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2" y="374991"/>
            <a:ext cx="2466420" cy="2660692"/>
          </a:xfrm>
        </p:spPr>
        <p:txBody>
          <a:bodyPr/>
          <a:lstStyle>
            <a:lvl1pPr>
              <a:defRPr sz="4400">
                <a:latin typeface="Segoe UI Light" panose="020B0502040204020203" pitchFamily="34" charset="0"/>
                <a:cs typeface="Segoe UI Light" panose="020B0502040204020203" pitchFamily="34" charset="0"/>
              </a:defRPr>
            </a:lvl1pPr>
          </a:lstStyle>
          <a:p>
            <a:r>
              <a:rPr lang="en-GB" dirty="0" smtClean="0"/>
              <a:t>Click to edit Master title style</a:t>
            </a:r>
            <a:endParaRPr lang="en-US" dirty="0"/>
          </a:p>
        </p:txBody>
      </p:sp>
      <p:sp>
        <p:nvSpPr>
          <p:cNvPr id="3" name="Content Placeholder 2"/>
          <p:cNvSpPr>
            <a:spLocks noGrp="1"/>
          </p:cNvSpPr>
          <p:nvPr>
            <p:ph idx="1"/>
          </p:nvPr>
        </p:nvSpPr>
        <p:spPr/>
        <p:txBody>
          <a:bodyPr anchor="ctr" anchorCtr="0"/>
          <a:lstStyle>
            <a:lvl1pPr>
              <a:spcBef>
                <a:spcPts val="0"/>
              </a:spcBef>
              <a:defRPr spc="-100">
                <a:solidFill>
                  <a:schemeClr val="bg1"/>
                </a:solidFill>
                <a:latin typeface="Segoe UI Light" panose="020B0502040204020203" pitchFamily="34" charset="0"/>
                <a:cs typeface="Segoe UI Light" panose="020B0502040204020203" pitchFamily="34" charset="0"/>
              </a:defRPr>
            </a:lvl1pPr>
            <a:lvl2pPr>
              <a:spcBef>
                <a:spcPts val="0"/>
              </a:spcBef>
              <a:defRPr spc="-100">
                <a:solidFill>
                  <a:schemeClr val="bg1"/>
                </a:solidFill>
                <a:latin typeface="Segoe UI Light" panose="020B0502040204020203" pitchFamily="34" charset="0"/>
                <a:cs typeface="Segoe UI Light" panose="020B0502040204020203" pitchFamily="34" charset="0"/>
              </a:defRPr>
            </a:lvl2pPr>
            <a:lvl3pPr marL="914377" indent="0">
              <a:spcBef>
                <a:spcPts val="600"/>
              </a:spcBef>
              <a:buNone/>
              <a:defRPr spc="-100">
                <a:solidFill>
                  <a:schemeClr val="bg1"/>
                </a:solidFill>
              </a:defRPr>
            </a:lvl3pPr>
            <a:lvl4pPr marL="1371566" indent="0">
              <a:spcBef>
                <a:spcPts val="600"/>
              </a:spcBef>
              <a:buNone/>
              <a:defRPr spc="-100">
                <a:solidFill>
                  <a:schemeClr val="bg1"/>
                </a:solidFill>
              </a:defRPr>
            </a:lvl4pPr>
            <a:lvl5pPr marL="1828754" indent="0">
              <a:spcBef>
                <a:spcPts val="600"/>
              </a:spcBef>
              <a:buNone/>
              <a:defRPr spc="-100">
                <a:solidFill>
                  <a:schemeClr val="bg1"/>
                </a:solidFill>
              </a:defRPr>
            </a:lvl5pPr>
          </a:lstStyle>
          <a:p>
            <a:pPr lvl="0"/>
            <a:r>
              <a:rPr lang="en-GB" dirty="0" smtClean="0"/>
              <a:t>Click to edit Master text styles</a:t>
            </a:r>
          </a:p>
          <a:p>
            <a:pPr lvl="1"/>
            <a:r>
              <a:rPr lang="en-GB" dirty="0" smtClean="0"/>
              <a:t>Second level</a:t>
            </a:r>
          </a:p>
        </p:txBody>
      </p:sp>
    </p:spTree>
    <p:extLst>
      <p:ext uri="{BB962C8B-B14F-4D97-AF65-F5344CB8AC3E}">
        <p14:creationId xmlns:p14="http://schemas.microsoft.com/office/powerpoint/2010/main" val="4070684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
        <p:nvSpPr>
          <p:cNvPr id="6" name="Rectangle 5"/>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1040221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659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64195294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1"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
        <p:nvSpPr>
          <p:cNvPr id="4" name="Rectangle 3"/>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309741244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4" y="0"/>
            <a:ext cx="45192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22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777882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110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1" y="446316"/>
            <a:ext cx="11151917" cy="747897"/>
          </a:xfrm>
        </p:spPr>
        <p:txBody>
          <a:bodyPr/>
          <a:lstStyle>
            <a:lvl1pPr>
              <a:defRPr>
                <a:solidFill>
                  <a:srgbClr val="FFFFFF"/>
                </a:solidFill>
              </a:defRPr>
            </a:lvl1pPr>
          </a:lstStyle>
          <a:p>
            <a:r>
              <a:rPr lang="en-US" dirty="0" smtClean="0"/>
              <a:t>Click to edit Master title style</a:t>
            </a:r>
            <a:endParaRPr lang="en-US" dirty="0"/>
          </a:p>
        </p:txBody>
      </p:sp>
      <p:sp>
        <p:nvSpPr>
          <p:cNvPr id="3" name="Rectangle 2"/>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spTree>
    <p:extLst>
      <p:ext uri="{BB962C8B-B14F-4D97-AF65-F5344CB8AC3E}">
        <p14:creationId xmlns:p14="http://schemas.microsoft.com/office/powerpoint/2010/main" val="300311317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1" y="0"/>
            <a:ext cx="4859016"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22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38227" y="847730"/>
            <a:ext cx="3987252" cy="2295525"/>
          </a:xfrm>
        </p:spPr>
        <p:txBody>
          <a:bodyPr/>
          <a:lstStyle>
            <a:lvl1pPr>
              <a:defRPr sz="4799">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196990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6799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3844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586402"/>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677" indent="-3426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42"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06"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259"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11"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sp>
        <p:nvSpPr>
          <p:cNvPr id="3" name="Rectangle 2"/>
          <p:cNvSpPr/>
          <p:nvPr userDrawn="1"/>
        </p:nvSpPr>
        <p:spPr bwMode="auto">
          <a:xfrm>
            <a:off x="3" y="2"/>
            <a:ext cx="12192000" cy="4191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06" fontAlgn="base">
              <a:spcBef>
                <a:spcPct val="0"/>
              </a:spcBef>
              <a:spcAft>
                <a:spcPct val="0"/>
              </a:spcAft>
            </a:pPr>
            <a:r>
              <a:rPr lang="en-US" sz="2299" dirty="0">
                <a:gradFill>
                  <a:gsLst>
                    <a:gs pos="0">
                      <a:srgbClr val="FFFFFF"/>
                    </a:gs>
                    <a:gs pos="100000">
                      <a:srgbClr val="FFFFFF"/>
                    </a:gs>
                  </a:gsLst>
                  <a:lin ang="5400000" scaled="0"/>
                </a:gradFill>
                <a:ea typeface="Segoe UI" pitchFamily="34" charset="0"/>
                <a:cs typeface="Segoe UI" pitchFamily="34" charset="0"/>
              </a:rPr>
              <a:t>SPEAKER NOTES</a:t>
            </a:r>
          </a:p>
        </p:txBody>
      </p:sp>
    </p:spTree>
    <p:extLst>
      <p:ext uri="{BB962C8B-B14F-4D97-AF65-F5344CB8AC3E}">
        <p14:creationId xmlns:p14="http://schemas.microsoft.com/office/powerpoint/2010/main" val="118443394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348" y="1449390"/>
            <a:ext cx="10975659" cy="1988236"/>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833149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1_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6"/>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691" indent="-3426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68"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46"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07"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68"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6248395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268929" y="317740"/>
            <a:ext cx="7763928" cy="1737516"/>
          </a:xfrm>
        </p:spPr>
        <p:txBody>
          <a:bodyPr lIns="146304" tIns="91440" rIns="146304" bIns="91440" anchor="b" anchorCtr="0">
            <a:noAutofit/>
          </a:bodyPr>
          <a:lstStyle>
            <a:lvl1pPr>
              <a:defRPr lang="en-US" sz="5294" b="0" baseline="0">
                <a:solidFill>
                  <a:schemeClr val="tx1"/>
                </a:solidFill>
                <a:latin typeface="Segoe UI" pitchFamily="34" charset="0"/>
                <a:ea typeface="Segoe UI" pitchFamily="34" charset="0"/>
              </a:defRPr>
            </a:lvl1pPr>
          </a:lstStyle>
          <a:p>
            <a:pPr marL="0" lvl="0" defTabSz="914188"/>
            <a:r>
              <a:rPr lang="en-US" dirty="0" smtClean="0"/>
              <a:t>Presentation Title</a:t>
            </a:r>
            <a:br>
              <a:rPr lang="en-US" dirty="0" smtClean="0"/>
            </a:br>
            <a:r>
              <a:rPr lang="en-US" dirty="0" smtClean="0"/>
              <a:t>Subtitle (Set to 40 </a:t>
            </a:r>
            <a:r>
              <a:rPr lang="en-US" dirty="0" err="1" smtClean="0"/>
              <a:t>pt</a:t>
            </a:r>
            <a:r>
              <a:rPr lang="en-US" dirty="0" smtClean="0"/>
              <a:t>)</a:t>
            </a:r>
            <a:endParaRPr lang="en-US" dirty="0"/>
          </a:p>
        </p:txBody>
      </p:sp>
      <p:sp>
        <p:nvSpPr>
          <p:cNvPr id="58" name="Text Placeholder 57"/>
          <p:cNvSpPr>
            <a:spLocks noGrp="1"/>
          </p:cNvSpPr>
          <p:nvPr>
            <p:ph type="body" sz="quarter" idx="11" hasCustomPrompt="1"/>
          </p:nvPr>
        </p:nvSpPr>
        <p:spPr>
          <a:xfrm>
            <a:off x="269240" y="2106056"/>
            <a:ext cx="7769014" cy="1781211"/>
          </a:xfrm>
        </p:spPr>
        <p:txBody>
          <a:bodyPr>
            <a:noAutofit/>
          </a:bodyPr>
          <a:lstStyle>
            <a:lvl1pPr>
              <a:defRPr>
                <a:latin typeface="+mn-lt"/>
              </a:defRPr>
            </a:lvl1pPr>
            <a:lvl2pPr>
              <a:defRPr sz="1961"/>
            </a:lvl2pPr>
            <a:lvl3pPr marL="0" indent="0">
              <a:defRPr sz="1961"/>
            </a:lvl3pPr>
            <a:lvl4pPr marL="0" indent="0">
              <a:defRPr sz="1961"/>
            </a:lvl4pPr>
            <a:lvl5pPr marL="0" indent="0">
              <a:defRPr sz="1961"/>
            </a:lvl5pPr>
          </a:lstStyle>
          <a:p>
            <a:pPr lvl="0"/>
            <a:r>
              <a:rPr lang="en-US" dirty="0" smtClean="0"/>
              <a:t>Author</a:t>
            </a:r>
          </a:p>
          <a:p>
            <a:pPr lvl="1"/>
            <a:r>
              <a:rPr lang="en-US" dirty="0" smtClean="0"/>
              <a:t>Job Title</a:t>
            </a:r>
          </a:p>
          <a:p>
            <a:pPr lvl="1"/>
            <a:r>
              <a:rPr lang="en-US" dirty="0" smtClean="0"/>
              <a:t>Company</a:t>
            </a:r>
          </a:p>
        </p:txBody>
      </p:sp>
    </p:spTree>
    <p:extLst>
      <p:ext uri="{BB962C8B-B14F-4D97-AF65-F5344CB8AC3E}">
        <p14:creationId xmlns:p14="http://schemas.microsoft.com/office/powerpoint/2010/main" val="896027655"/>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smtClean="0"/>
              <a:t>Click to edit Master title style</a:t>
            </a:r>
            <a:endParaRPr lang="en-US" dirty="0"/>
          </a:p>
        </p:txBody>
      </p:sp>
    </p:spTree>
    <p:extLst>
      <p:ext uri="{BB962C8B-B14F-4D97-AF65-F5344CB8AC3E}">
        <p14:creationId xmlns:p14="http://schemas.microsoft.com/office/powerpoint/2010/main" val="3871389327"/>
      </p:ext>
    </p:extLst>
  </p:cSld>
  <p:clrMapOvr>
    <a:masterClrMapping/>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851379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3705116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967272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5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1190099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0363046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7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81269317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226571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3615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smtClean="0"/>
              <a:t>Click to edit Master title style</a:t>
            </a:r>
            <a:endParaRPr lang="en-US" dirty="0"/>
          </a:p>
        </p:txBody>
      </p:sp>
    </p:spTree>
    <p:extLst>
      <p:ext uri="{BB962C8B-B14F-4D97-AF65-F5344CB8AC3E}">
        <p14:creationId xmlns:p14="http://schemas.microsoft.com/office/powerpoint/2010/main" val="248051739"/>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7"/>
            <a:ext cx="11653523" cy="2184808"/>
          </a:xfrm>
        </p:spPr>
        <p:txBody>
          <a:bodyPr/>
          <a:lstStyle>
            <a:lvl1pPr marL="0" indent="0">
              <a:buNone/>
              <a:defRPr>
                <a:solidFill>
                  <a:schemeClr val="tx2"/>
                </a:solidFill>
              </a:defRPr>
            </a:lvl1pPr>
            <a:lvl2pPr marL="0" indent="0">
              <a:buFontTx/>
              <a:buNone/>
              <a:defRPr lang="en-US" dirty="0" smtClean="0"/>
            </a:lvl2pPr>
            <a:lvl3pPr marL="224097" indent="0">
              <a:buNone/>
              <a:defRPr lang="en-US" dirty="0" smtClean="0"/>
            </a:lvl3pPr>
            <a:lvl4pPr marL="448193" indent="0">
              <a:buNone/>
              <a:defRPr lang="en-US" dirty="0" smtClean="0"/>
            </a:lvl4pPr>
            <a:lvl5pPr marL="672290"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689848"/>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96899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65275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smtClean="0"/>
              <a:t>Click to edit Master title style</a:t>
            </a:r>
            <a:endParaRPr lang="en-US" dirty="0"/>
          </a:p>
        </p:txBody>
      </p:sp>
    </p:spTree>
    <p:extLst>
      <p:ext uri="{BB962C8B-B14F-4D97-AF65-F5344CB8AC3E}">
        <p14:creationId xmlns:p14="http://schemas.microsoft.com/office/powerpoint/2010/main" val="1360784957"/>
      </p:ext>
    </p:extLst>
  </p:cSld>
  <p:clrMapOvr>
    <a:masterClrMapping/>
  </p:clrMapOvr>
  <p:transition spd="med">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22" fontAlgn="base">
              <a:lnSpc>
                <a:spcPct val="90000"/>
              </a:lnSpc>
              <a:spcBef>
                <a:spcPct val="0"/>
              </a:spcBef>
              <a:spcAft>
                <a:spcPct val="0"/>
              </a:spcAft>
            </a:pPr>
            <a:endParaRPr lang="en-US" sz="2352"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7"/>
            <a:ext cx="9859116" cy="2697988"/>
          </a:xfrm>
          <a:noFill/>
        </p:spPr>
        <p:txBody>
          <a:bodyPr tIns="91440" bIns="91440" anchor="t" anchorCtr="0"/>
          <a:lstStyle>
            <a:lvl1pPr>
              <a:defRPr sz="7054"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96306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04241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12745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5"/>
            <a:ext cx="11655840"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1837972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3" y="1189180"/>
            <a:ext cx="11655840" cy="2018835"/>
          </a:xfrm>
        </p:spPr>
        <p:txBody>
          <a:bodyPr/>
          <a:lstStyle>
            <a:lvl1pPr marL="0" indent="0">
              <a:buNone/>
              <a:defRPr>
                <a:gradFill>
                  <a:gsLst>
                    <a:gs pos="2920">
                      <a:schemeClr val="tx2"/>
                    </a:gs>
                    <a:gs pos="39000">
                      <a:schemeClr val="tx2"/>
                    </a:gs>
                  </a:gsLst>
                  <a:lin ang="5400000" scaled="0"/>
                </a:gradFill>
              </a:defRPr>
            </a:lvl1pPr>
            <a:lvl2pPr marL="27989" indent="0">
              <a:buNone/>
              <a:defRPr sz="1959"/>
            </a:lvl2pPr>
            <a:lvl3pPr marL="219251" indent="0">
              <a:buNone/>
              <a:defRPr sz="1959"/>
            </a:lvl3pPr>
            <a:lvl4pPr marL="466490" indent="0">
              <a:buNone/>
              <a:defRPr sz="1763"/>
            </a:lvl4pPr>
            <a:lvl5pPr marL="724613"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9990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1"/>
            <a:ext cx="8962384" cy="884991"/>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1"/>
            <a:ext cx="11653459" cy="1801436"/>
          </a:xfrm>
          <a:noFill/>
        </p:spPr>
        <p:txBody>
          <a:bodyPr lIns="146304" tIns="91440" rIns="146304" bIns="91440" anchor="t" anchorCtr="0"/>
          <a:lstStyle>
            <a:lvl1pPr>
              <a:defRPr sz="5295"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5"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6"/>
            <a:ext cx="3584144" cy="567015"/>
          </a:xfrm>
        </p:spPr>
        <p:txBody>
          <a:bodyPr lIns="182880" tIns="146304" rIns="182880" bIns="146304"/>
          <a:lstStyle>
            <a:lvl1pPr marL="0" indent="0">
              <a:buNone/>
              <a:defRPr sz="1961">
                <a:latin typeface="+mn-lt"/>
              </a:defRPr>
            </a:lvl1pPr>
            <a:lvl2pPr marL="336170" indent="0">
              <a:buNone/>
              <a:defRPr sz="1961"/>
            </a:lvl2pPr>
            <a:lvl3pPr marL="560285" indent="0">
              <a:buNone/>
              <a:defRPr sz="1961"/>
            </a:lvl3pPr>
            <a:lvl4pPr marL="784399" indent="0">
              <a:buNone/>
              <a:defRPr sz="1961"/>
            </a:lvl4pPr>
            <a:lvl5pPr marL="1008512"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39806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1"/>
            <a:ext cx="8962384" cy="884991"/>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1"/>
            <a:ext cx="11653459" cy="1801436"/>
          </a:xfrm>
          <a:noFill/>
        </p:spPr>
        <p:txBody>
          <a:bodyPr lIns="146304" tIns="91440" rIns="146304" bIns="91440" anchor="t" anchorCtr="0"/>
          <a:lstStyle>
            <a:lvl1pPr>
              <a:defRPr sz="5295"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3" tIns="44821" rIns="89643" bIns="44821" numCol="1" anchor="t" anchorCtr="0" compatLnSpc="1">
            <a:prstTxWarp prst="textNoShape">
              <a:avLst/>
            </a:prstTxWarp>
          </a:bodyPr>
          <a:lstStyle/>
          <a:p>
            <a:pPr defTabSz="914437"/>
            <a:endParaRPr lang="en-US" sz="1765">
              <a:solidFill>
                <a:srgbClr val="404040"/>
              </a:solidFill>
            </a:endParaRPr>
          </a:p>
        </p:txBody>
      </p:sp>
      <p:sp>
        <p:nvSpPr>
          <p:cNvPr id="6" name="Text Placeholder 2"/>
          <p:cNvSpPr>
            <a:spLocks noGrp="1"/>
          </p:cNvSpPr>
          <p:nvPr>
            <p:ph type="body" sz="quarter" idx="13" hasCustomPrompt="1"/>
          </p:nvPr>
        </p:nvSpPr>
        <p:spPr>
          <a:xfrm>
            <a:off x="269303" y="301616"/>
            <a:ext cx="3584144" cy="567015"/>
          </a:xfrm>
        </p:spPr>
        <p:txBody>
          <a:bodyPr lIns="182880" tIns="146304" rIns="182880" bIns="146304"/>
          <a:lstStyle>
            <a:lvl1pPr marL="0" indent="0">
              <a:buNone/>
              <a:defRPr sz="1961">
                <a:latin typeface="+mn-lt"/>
              </a:defRPr>
            </a:lvl1pPr>
            <a:lvl2pPr marL="336170" indent="0">
              <a:buNone/>
              <a:defRPr sz="1961"/>
            </a:lvl2pPr>
            <a:lvl3pPr marL="560285" indent="0">
              <a:buNone/>
              <a:defRPr sz="1961"/>
            </a:lvl3pPr>
            <a:lvl4pPr marL="784399" indent="0">
              <a:buNone/>
              <a:defRPr sz="1961"/>
            </a:lvl4pPr>
            <a:lvl5pPr marL="1008512"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0870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7"/>
            <a:ext cx="11653523" cy="218480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dirty="0" smtClean="0"/>
            </a:lvl2pPr>
            <a:lvl3pPr marL="224097" indent="0">
              <a:buNone/>
              <a:defRPr lang="en-US" dirty="0" smtClean="0"/>
            </a:lvl3pPr>
            <a:lvl4pPr marL="448193" indent="0">
              <a:buNone/>
              <a:defRPr lang="en-US" dirty="0" smtClean="0"/>
            </a:lvl4pPr>
            <a:lvl5pPr marL="672290"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606160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16098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7"/>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7"/>
            <a:ext cx="2689275"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49540015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2"/>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66124970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70" indent="-33617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10902601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084624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226"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4" y="291069"/>
            <a:ext cx="11653521" cy="896552"/>
          </a:xfrm>
        </p:spPr>
        <p:txBody>
          <a:bodyPr vert="horz" lIns="182880" tIns="146304" rIns="182880" bIns="146304" rtlCol="0" anchor="t">
            <a:noAutofit/>
          </a:bodyPr>
          <a:lstStyle>
            <a:lvl1pPr marL="0" indent="0"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94070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132350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735" indent="-23656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227" indent="-33617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226" rtl="0" eaLnBrk="1" latinLnBrk="0" hangingPunct="1">
              <a:spcBef>
                <a:spcPct val="20000"/>
              </a:spcBef>
              <a:spcAft>
                <a:spcPts val="800"/>
              </a:spcAft>
              <a:buFont typeface="Arial" pitchFamily="34" charset="0"/>
              <a:buNone/>
            </a:pPr>
            <a:r>
              <a:rPr lang="en-US" smtClean="0"/>
              <a:t>Edit Master text styles</a:t>
            </a:r>
          </a:p>
          <a:p>
            <a:pPr marL="0" lvl="1" indent="0" algn="l" defTabSz="896226" rtl="0" eaLnBrk="1" latinLnBrk="0" hangingPunct="1">
              <a:spcBef>
                <a:spcPct val="20000"/>
              </a:spcBef>
              <a:spcAft>
                <a:spcPts val="800"/>
              </a:spcAft>
              <a:buFont typeface="Arial" pitchFamily="34" charset="0"/>
              <a:buNone/>
            </a:pPr>
            <a:r>
              <a:rPr lang="en-US" smtClean="0"/>
              <a:t>Second level</a:t>
            </a:r>
          </a:p>
          <a:p>
            <a:pPr marL="0" lvl="2" indent="0" algn="l" defTabSz="896226"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659569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4661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3" tIns="44821" rIns="89643" bIns="44821" numCol="1" anchor="t" anchorCtr="0" compatLnSpc="1">
            <a:prstTxWarp prst="textNoShape">
              <a:avLst/>
            </a:prstTxWarp>
          </a:bodyPr>
          <a:lstStyle/>
          <a:p>
            <a:pPr defTabSz="91443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5" y="6006587"/>
            <a:ext cx="1813243" cy="387120"/>
          </a:xfrm>
          <a:prstGeom prst="rect">
            <a:avLst/>
          </a:prstGeom>
          <a:noFill/>
          <a:ln>
            <a:noFill/>
          </a:ln>
        </p:spPr>
      </p:pic>
    </p:spTree>
    <p:extLst>
      <p:ext uri="{BB962C8B-B14F-4D97-AF65-F5344CB8AC3E}">
        <p14:creationId xmlns:p14="http://schemas.microsoft.com/office/powerpoint/2010/main" val="6413544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8"/>
            <a:ext cx="5378548" cy="2130490"/>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8"/>
            <a:ext cx="5378548" cy="2130490"/>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66645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rgbClr val="404040"/>
                    </a:gs>
                    <a:gs pos="100000">
                      <a:srgbClr val="404040"/>
                    </a:gs>
                  </a:gsLst>
                  <a:lin ang="5400000" scaled="0"/>
                </a:gradFill>
                <a:cs typeface="Segoe UI" pitchFamily="34" charset="0"/>
              </a:rPr>
              <a:t>© </a:t>
            </a:r>
            <a:r>
              <a:rPr lang="en-US" sz="687" dirty="0" smtClean="0">
                <a:gradFill>
                  <a:gsLst>
                    <a:gs pos="0">
                      <a:srgbClr val="404040"/>
                    </a:gs>
                    <a:gs pos="100000">
                      <a:srgbClr val="404040"/>
                    </a:gs>
                  </a:gsLst>
                  <a:lin ang="5400000" scaled="0"/>
                </a:gradFill>
                <a:cs typeface="Segoe UI" pitchFamily="34" charset="0"/>
              </a:rPr>
              <a:t>2015 </a:t>
            </a:r>
            <a:r>
              <a:rPr lang="en-US" sz="687"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5"/>
            <a:ext cx="3227129" cy="687975"/>
          </a:xfrm>
          <a:prstGeom prst="rect">
            <a:avLst/>
          </a:prstGeom>
        </p:spPr>
      </p:pic>
    </p:spTree>
    <p:extLst>
      <p:ext uri="{BB962C8B-B14F-4D97-AF65-F5344CB8AC3E}">
        <p14:creationId xmlns:p14="http://schemas.microsoft.com/office/powerpoint/2010/main" val="16193500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40"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867"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8" y="2256321"/>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5" y="2256136"/>
            <a:ext cx="2300636" cy="318257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867"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11885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925224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9362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8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969896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014370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215160468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4627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558"/>
            <a:ext cx="12185847" cy="6855511"/>
          </a:xfrm>
          <a:prstGeom prst="rect">
            <a:avLst/>
          </a:prstGeom>
          <a:noFill/>
          <a:ln>
            <a:noFill/>
          </a:ln>
        </p:spPr>
      </p:pic>
      <p:sp>
        <p:nvSpPr>
          <p:cNvPr id="3" name="Rectangle 2"/>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2"/>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
        <p:nvSpPr>
          <p:cNvPr id="9" name="Rectangle 8"/>
          <p:cNvSpPr/>
          <p:nvPr userDrawn="1"/>
        </p:nvSpPr>
        <p:spPr>
          <a:xfrm>
            <a:off x="291153" y="2979799"/>
            <a:ext cx="4244880" cy="771365"/>
          </a:xfrm>
          <a:prstGeom prst="rect">
            <a:avLst/>
          </a:prstGeom>
        </p:spPr>
        <p:txBody>
          <a:bodyPr wrap="none" anchor="ctr">
            <a:spAutoFit/>
          </a:bodyPr>
          <a:lstStyle/>
          <a:p>
            <a:pPr algn="r" defTabSz="1142838">
              <a:lnSpc>
                <a:spcPct val="90000"/>
              </a:lnSpc>
              <a:spcBef>
                <a:spcPct val="0"/>
              </a:spcBef>
            </a:pPr>
            <a:r>
              <a:rPr lang="en-US" sz="4903"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3"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2498" y="4526691"/>
            <a:ext cx="2143536" cy="703654"/>
          </a:xfrm>
          <a:prstGeom prst="rect">
            <a:avLst/>
          </a:prstGeom>
        </p:spPr>
        <p:txBody>
          <a:bodyPr wrap="none" anchor="ctr">
            <a:spAutoFit/>
          </a:bodyPr>
          <a:lstStyle/>
          <a:p>
            <a:pPr algn="r" defTabSz="1142838">
              <a:lnSpc>
                <a:spcPct val="90000"/>
              </a:lnSpc>
              <a:spcBef>
                <a:spcPct val="0"/>
              </a:spcBef>
            </a:pPr>
            <a:r>
              <a:rPr lang="en-US" sz="2207" dirty="0" smtClean="0">
                <a:ln w="3175">
                  <a:noFill/>
                </a:ln>
                <a:gradFill>
                  <a:gsLst>
                    <a:gs pos="84066">
                      <a:srgbClr val="000000"/>
                    </a:gs>
                    <a:gs pos="57576">
                      <a:srgbClr val="000000"/>
                    </a:gs>
                  </a:gsLst>
                  <a:lin ang="5400000" scaled="0"/>
                </a:gradFill>
                <a:cs typeface="Segoe UI" pitchFamily="34" charset="0"/>
              </a:rPr>
              <a:t>May 4 – 8, 2015</a:t>
            </a:r>
            <a:br>
              <a:rPr lang="en-US" sz="2207" dirty="0" smtClean="0">
                <a:ln w="3175">
                  <a:noFill/>
                </a:ln>
                <a:gradFill>
                  <a:gsLst>
                    <a:gs pos="84066">
                      <a:srgbClr val="000000"/>
                    </a:gs>
                    <a:gs pos="57576">
                      <a:srgbClr val="000000"/>
                    </a:gs>
                  </a:gsLst>
                  <a:lin ang="5400000" scaled="0"/>
                </a:gradFill>
                <a:cs typeface="Segoe UI" pitchFamily="34" charset="0"/>
              </a:rPr>
            </a:br>
            <a:r>
              <a:rPr lang="en-US" sz="2207" dirty="0" smtClean="0">
                <a:ln w="3175">
                  <a:noFill/>
                </a:ln>
                <a:gradFill>
                  <a:gsLst>
                    <a:gs pos="84066">
                      <a:srgbClr val="000000"/>
                    </a:gs>
                    <a:gs pos="57576">
                      <a:srgbClr val="000000"/>
                    </a:gs>
                  </a:gsLst>
                  <a:lin ang="5400000" scaled="0"/>
                </a:gradFill>
                <a:cs typeface="Segoe UI" pitchFamily="34" charset="0"/>
              </a:rPr>
              <a:t>Chicago, IL</a:t>
            </a:r>
            <a:endParaRPr lang="en-US" sz="2207"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8"/>
            <a:ext cx="2445283" cy="377435"/>
          </a:xfrm>
          <a:prstGeom prst="rect">
            <a:avLst/>
          </a:prstGeom>
        </p:spPr>
      </p:pic>
    </p:spTree>
    <p:extLst>
      <p:ext uri="{BB962C8B-B14F-4D97-AF65-F5344CB8AC3E}">
        <p14:creationId xmlns:p14="http://schemas.microsoft.com/office/powerpoint/2010/main" val="3909026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9" name="Title 1"/>
          <p:cNvSpPr>
            <a:spLocks noGrp="1"/>
          </p:cNvSpPr>
          <p:nvPr>
            <p:ph type="title" hasCustomPrompt="1"/>
          </p:nvPr>
        </p:nvSpPr>
        <p:spPr>
          <a:xfrm>
            <a:off x="269304" y="2084185"/>
            <a:ext cx="8964185" cy="1793091"/>
          </a:xfrm>
          <a:noFill/>
        </p:spPr>
        <p:txBody>
          <a:bodyPr lIns="146304" tIns="91440" rIns="146304" bIns="91440" anchor="t" anchorCtr="0"/>
          <a:lstStyle>
            <a:lvl1pPr>
              <a:defRPr sz="5293" spc="-99"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19458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8"/>
            <a:ext cx="5378548" cy="2130490"/>
          </a:xfrm>
        </p:spPr>
        <p:txBody>
          <a:bodyPr wrap="square">
            <a:spAutoFit/>
          </a:bodyPr>
          <a:lstStyle>
            <a:lvl1pPr marL="0" indent="0">
              <a:spcBef>
                <a:spcPts val="1200"/>
              </a:spcBef>
              <a:buClr>
                <a:schemeClr val="tx1"/>
              </a:buClr>
              <a:buFont typeface="Wingdings" pitchFamily="2" charset="2"/>
              <a:buNone/>
              <a:defRPr sz="3529"/>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8"/>
            <a:ext cx="5378548" cy="2130490"/>
          </a:xfrm>
        </p:spPr>
        <p:txBody>
          <a:bodyPr wrap="square">
            <a:spAutoFit/>
          </a:bodyPr>
          <a:lstStyle>
            <a:lvl1pPr marL="0" indent="0">
              <a:spcBef>
                <a:spcPts val="1200"/>
              </a:spcBef>
              <a:buClr>
                <a:schemeClr val="tx1"/>
              </a:buClr>
              <a:buFont typeface="Wingdings" pitchFamily="2" charset="2"/>
              <a:buNone/>
              <a:defRPr sz="3529"/>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518862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96955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90611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90996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891728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270041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845328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47205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874265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248720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95070"/>
            <a:ext cx="9859116" cy="1162049"/>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5"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822466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4082963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84174"/>
            <a:ext cx="9859116" cy="1162049"/>
          </a:xfrm>
          <a:noFill/>
        </p:spPr>
        <p:txBody>
          <a:bodyPr tIns="91440" bIns="91440" anchor="t" anchorCtr="0">
            <a:spAutoFit/>
          </a:bodyPr>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406427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16547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804487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683516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0007925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780205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2038336"/>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2"/>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2622167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937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06070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09480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image" Target="../media/image9.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theme" Target="../theme/theme11.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37.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3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image" Target="../media/image3.pn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theme" Target="../theme/theme1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theme" Target="../theme/theme18.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198.xml"/><Relationship Id="rId1" Type="http://schemas.openxmlformats.org/officeDocument/2006/relationships/slideLayout" Target="../slideLayouts/slideLayout1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image" Target="../media/image3.png"/><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image" Target="../media/image9.png"/><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229.xml"/><Relationship Id="rId1" Type="http://schemas.openxmlformats.org/officeDocument/2006/relationships/slideLayout" Target="../slideLayouts/slideLayout22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9.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257300"/>
          </a:xfrm>
          <a:prstGeom prst="rect">
            <a:avLst/>
          </a:prstGeom>
          <a:solidFill>
            <a:srgbClr val="006AB6"/>
          </a:solidFill>
        </p:spPr>
        <p:txBody>
          <a:bodyPr vert="horz" lIns="91440" tIns="45720" rIns="91440" bIns="9144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45677" y="1460501"/>
            <a:ext cx="11900647" cy="477701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 y="7042144"/>
            <a:ext cx="28448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81A69B9-2F17-467C-8F6B-6ADBDCC44650}" type="datetimeFigureOut">
              <a:rPr kumimoji="0" lang="en-US" sz="1200" b="0" i="0" u="none" strike="noStrike" kern="1200" cap="none" spc="0" normalizeH="0" baseline="0" noProof="0" smtClean="0">
                <a:ln>
                  <a:noFill/>
                </a:ln>
                <a:solidFill>
                  <a:srgbClr val="3F3F3F">
                    <a:tint val="7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4/19/2016</a:t>
            </a:fld>
            <a:endParaRPr kumimoji="0" lang="en-US" sz="1200" b="0" i="0" u="none" strike="noStrike" kern="1200" cap="none" spc="0" normalizeH="0" baseline="0" noProof="0" dirty="0">
              <a:ln>
                <a:noFill/>
              </a:ln>
              <a:solidFill>
                <a:srgbClr val="3F3F3F">
                  <a:tint val="75000"/>
                </a:srgbClr>
              </a:solidFill>
              <a:effectLst/>
              <a:uLnTx/>
              <a:uFillTx/>
              <a:latin typeface="Segoe UI Light" panose="020B0502040204020203" pitchFamily="34" charset="0"/>
              <a:ea typeface="+mn-ea"/>
              <a:cs typeface="Segoe UI Light" panose="020B0502040204020203" pitchFamily="34" charset="0"/>
            </a:endParaRPr>
          </a:p>
        </p:txBody>
      </p:sp>
      <p:sp>
        <p:nvSpPr>
          <p:cNvPr id="6" name="Slide Number Placeholder 5"/>
          <p:cNvSpPr>
            <a:spLocks noGrp="1"/>
          </p:cNvSpPr>
          <p:nvPr>
            <p:ph type="sldNum" sz="quarter" idx="4"/>
          </p:nvPr>
        </p:nvSpPr>
        <p:spPr>
          <a:xfrm>
            <a:off x="11658610" y="107576"/>
            <a:ext cx="457200" cy="457200"/>
          </a:xfrm>
          <a:prstGeom prst="rect">
            <a:avLst/>
          </a:prstGeom>
          <a:noFill/>
          <a:ln>
            <a:noFill/>
          </a:ln>
        </p:spPr>
        <p:txBody>
          <a:bodyPr vert="horz" lIns="91440" tIns="45720" rIns="91440" bIns="45720" rtlCol="0" anchor="ctr"/>
          <a:lstStyle>
            <a:lvl1pPr algn="ctr">
              <a:defRPr sz="1200">
                <a:solidFill>
                  <a:schemeClr val="bg1"/>
                </a:solidFill>
                <a:latin typeface="Segoe UI Light" panose="020B0502040204020203" pitchFamily="34" charset="0"/>
                <a:cs typeface="Segoe UI Light"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41863" y="6183059"/>
            <a:ext cx="1902081" cy="852526"/>
          </a:xfrm>
          <a:prstGeom prst="rect">
            <a:avLst/>
          </a:prstGeom>
        </p:spPr>
      </p:pic>
      <p:sp>
        <p:nvSpPr>
          <p:cNvPr id="5" name="TextBox 4"/>
          <p:cNvSpPr txBox="1"/>
          <p:nvPr userDrawn="1"/>
        </p:nvSpPr>
        <p:spPr>
          <a:xfrm>
            <a:off x="1371600" y="6288873"/>
            <a:ext cx="152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3F3F3F"/>
                </a:solidFill>
                <a:effectLst/>
                <a:uLnTx/>
                <a:uFillTx/>
                <a:latin typeface="Segoe UI Light"/>
                <a:ea typeface="+mn-ea"/>
                <a:cs typeface="+mn-cs"/>
              </a:rPr>
              <a:t>|</a:t>
            </a:r>
            <a:endParaRPr kumimoji="0" lang="en-GB" sz="2800" b="0" i="0" u="none" strike="noStrike" kern="1200" cap="none" spc="0" normalizeH="0" baseline="0" noProof="0" dirty="0">
              <a:ln>
                <a:noFill/>
              </a:ln>
              <a:solidFill>
                <a:srgbClr val="3F3F3F"/>
              </a:solidFill>
              <a:effectLst/>
              <a:uLnTx/>
              <a:uFillTx/>
              <a:latin typeface="Segoe UI Light"/>
              <a:ea typeface="+mn-ea"/>
              <a:cs typeface="+mn-cs"/>
            </a:endParaRP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3569" y="6357066"/>
            <a:ext cx="1340402" cy="478062"/>
          </a:xfrm>
          <a:prstGeom prst="rect">
            <a:avLst/>
          </a:prstGeom>
        </p:spPr>
      </p:pic>
    </p:spTree>
    <p:extLst>
      <p:ext uri="{BB962C8B-B14F-4D97-AF65-F5344CB8AC3E}">
        <p14:creationId xmlns:p14="http://schemas.microsoft.com/office/powerpoint/2010/main" val="2595041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Lst>
  <p:timing>
    <p:tnLst>
      <p:par>
        <p:cTn id="1" dur="indefinite" restart="never" nodeType="tmRoot"/>
      </p:par>
    </p:tnLst>
  </p:timing>
  <p:hf hdr="0" ftr="0" dt="0"/>
  <p:txStyles>
    <p:titleStyle>
      <a:lvl1pPr marL="161373" algn="l" defTabSz="914422" rtl="0" eaLnBrk="1" latinLnBrk="0" hangingPunct="1">
        <a:spcBef>
          <a:spcPct val="0"/>
        </a:spcBef>
        <a:buNone/>
        <a:defRPr sz="4800" b="0" kern="1200">
          <a:solidFill>
            <a:schemeClr val="bg1"/>
          </a:solidFill>
          <a:latin typeface="Segoe UI Light" panose="020B0502040204020203" pitchFamily="34" charset="0"/>
          <a:ea typeface="+mj-ea"/>
          <a:cs typeface="Segoe UI Light" panose="020B0502040204020203" pitchFamily="34" charset="0"/>
        </a:defRPr>
      </a:lvl1pPr>
    </p:titleStyle>
    <p:bodyStyle>
      <a:lvl1pPr marL="342909" indent="-342909" algn="l" defTabSz="914422" rtl="0" eaLnBrk="1" latinLnBrk="0" hangingPunct="1">
        <a:spcBef>
          <a:spcPct val="20000"/>
        </a:spcBef>
        <a:buFont typeface="Arial" pitchFamily="34" charset="0"/>
        <a:buChar char="•"/>
        <a:defRPr sz="3200" kern="1200">
          <a:solidFill>
            <a:schemeClr val="tx1">
              <a:lumMod val="75000"/>
            </a:schemeClr>
          </a:solidFill>
          <a:latin typeface="Segoe UI Light" panose="020B0502040204020203" pitchFamily="34" charset="0"/>
          <a:ea typeface="+mn-ea"/>
          <a:cs typeface="Segoe UI Light" panose="020B0502040204020203" pitchFamily="34" charset="0"/>
        </a:defRPr>
      </a:lvl1pPr>
      <a:lvl2pPr marL="742968" indent="-285756" algn="l" defTabSz="914422" rtl="0" eaLnBrk="1" latinLnBrk="0" hangingPunct="1">
        <a:spcBef>
          <a:spcPct val="20000"/>
        </a:spcBef>
        <a:buSzPct val="75000"/>
        <a:buFont typeface="Wingdings" pitchFamily="2" charset="2"/>
        <a:buChar char="Ø"/>
        <a:defRPr sz="2800" kern="1200" baseline="0">
          <a:solidFill>
            <a:schemeClr val="tx1">
              <a:lumMod val="75000"/>
            </a:schemeClr>
          </a:solidFill>
          <a:latin typeface="Segoe UI Light" panose="020B0502040204020203" pitchFamily="34" charset="0"/>
          <a:ea typeface="+mn-ea"/>
          <a:cs typeface="Segoe UI Light" panose="020B0502040204020203" pitchFamily="34" charset="0"/>
        </a:defRPr>
      </a:lvl2pPr>
      <a:lvl3pPr marL="1143027" indent="-228605" algn="l" defTabSz="914422" rtl="0" eaLnBrk="1" latinLnBrk="0" hangingPunct="1">
        <a:spcBef>
          <a:spcPct val="20000"/>
        </a:spcBef>
        <a:buFont typeface="Wingdings" pitchFamily="2" charset="2"/>
        <a:buChar char="§"/>
        <a:defRPr sz="2400" kern="1200">
          <a:solidFill>
            <a:schemeClr val="tx1">
              <a:lumMod val="75000"/>
            </a:schemeClr>
          </a:solidFill>
          <a:latin typeface="Segoe UI Light" panose="020B0502040204020203" pitchFamily="34" charset="0"/>
          <a:ea typeface="+mn-ea"/>
          <a:cs typeface="Segoe UI Light" panose="020B0502040204020203" pitchFamily="34" charset="0"/>
        </a:defRPr>
      </a:lvl3pPr>
      <a:lvl4pPr marL="1600239" indent="-228605" algn="l" defTabSz="914422" rtl="0" eaLnBrk="1" latinLnBrk="0" hangingPunct="1">
        <a:spcBef>
          <a:spcPct val="20000"/>
        </a:spcBef>
        <a:buFont typeface="Arial" pitchFamily="34" charset="0"/>
        <a:buChar char="–"/>
        <a:defRPr sz="2000" kern="1200">
          <a:solidFill>
            <a:schemeClr val="tx1">
              <a:lumMod val="75000"/>
            </a:schemeClr>
          </a:solidFill>
          <a:latin typeface="Segoe UI Light" panose="020B0502040204020203" pitchFamily="34" charset="0"/>
          <a:ea typeface="+mn-ea"/>
          <a:cs typeface="Segoe UI Light" panose="020B0502040204020203" pitchFamily="34" charset="0"/>
        </a:defRPr>
      </a:lvl4pPr>
      <a:lvl5pPr marL="2057449" indent="-228605" algn="l" defTabSz="914422" rtl="0" eaLnBrk="1" latinLnBrk="0" hangingPunct="1">
        <a:spcBef>
          <a:spcPct val="20000"/>
        </a:spcBef>
        <a:buFont typeface="Arial" pitchFamily="34" charset="0"/>
        <a:buChar char="»"/>
        <a:defRPr sz="2000" kern="1200">
          <a:solidFill>
            <a:schemeClr val="tx1">
              <a:lumMod val="75000"/>
            </a:schemeClr>
          </a:solidFill>
          <a:latin typeface="Segoe UI Light" panose="020B0502040204020203" pitchFamily="34" charset="0"/>
          <a:ea typeface="+mn-ea"/>
          <a:cs typeface="Segoe UI Light" panose="020B0502040204020203" pitchFamily="34" charset="0"/>
        </a:defRPr>
      </a:lvl5pPr>
      <a:lvl6pPr marL="2514660"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1"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2"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3"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3" algn="l" defTabSz="914422" rtl="0" eaLnBrk="1" latinLnBrk="0" hangingPunct="1">
        <a:defRPr sz="1800" kern="1200">
          <a:solidFill>
            <a:schemeClr val="tx1"/>
          </a:solidFill>
          <a:latin typeface="+mn-lt"/>
          <a:ea typeface="+mn-ea"/>
          <a:cs typeface="+mn-cs"/>
        </a:defRPr>
      </a:lvl4pPr>
      <a:lvl5pPr marL="1828844" algn="l" defTabSz="914422" rtl="0" eaLnBrk="1" latinLnBrk="0" hangingPunct="1">
        <a:defRPr sz="1800" kern="1200">
          <a:solidFill>
            <a:schemeClr val="tx1"/>
          </a:solidFill>
          <a:latin typeface="+mn-lt"/>
          <a:ea typeface="+mn-ea"/>
          <a:cs typeface="+mn-cs"/>
        </a:defRPr>
      </a:lvl5pPr>
      <a:lvl6pPr marL="2286055" algn="l" defTabSz="914422" rtl="0" eaLnBrk="1" latinLnBrk="0" hangingPunct="1">
        <a:defRPr sz="1800" kern="1200">
          <a:solidFill>
            <a:schemeClr val="tx1"/>
          </a:solidFill>
          <a:latin typeface="+mn-lt"/>
          <a:ea typeface="+mn-ea"/>
          <a:cs typeface="+mn-cs"/>
        </a:defRPr>
      </a:lvl6pPr>
      <a:lvl7pPr marL="2743266" algn="l" defTabSz="914422" rtl="0" eaLnBrk="1" latinLnBrk="0" hangingPunct="1">
        <a:defRPr sz="1800" kern="1200">
          <a:solidFill>
            <a:schemeClr val="tx1"/>
          </a:solidFill>
          <a:latin typeface="+mn-lt"/>
          <a:ea typeface="+mn-ea"/>
          <a:cs typeface="+mn-cs"/>
        </a:defRPr>
      </a:lvl7pPr>
      <a:lvl8pPr marL="3200476" algn="l" defTabSz="914422" rtl="0" eaLnBrk="1" latinLnBrk="0" hangingPunct="1">
        <a:defRPr sz="1800" kern="1200">
          <a:solidFill>
            <a:schemeClr val="tx1"/>
          </a:solidFill>
          <a:latin typeface="+mn-lt"/>
          <a:ea typeface="+mn-ea"/>
          <a:cs typeface="+mn-cs"/>
        </a:defRPr>
      </a:lvl8pPr>
      <a:lvl9pPr marL="3657687" algn="l" defTabSz="91442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117332"/>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939584836"/>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Lst>
  <p:transition>
    <p:fade/>
  </p:transition>
  <p:timing>
    <p:tnLst>
      <p:par>
        <p:cTn id="1" dur="indefinite" restart="never" nodeType="tmRoot"/>
      </p:par>
    </p:tnLst>
  </p:timing>
  <p:txStyles>
    <p:titleStyle>
      <a:lvl1pPr algn="l" defTabSz="91427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0" marR="0" indent="-336110"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32" marR="0" indent="-236522"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55"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29"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01"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24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82"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17"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5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0" rtl="0" eaLnBrk="1" latinLnBrk="0" hangingPunct="1">
        <a:defRPr sz="1765" kern="1200">
          <a:solidFill>
            <a:schemeClr val="tx1"/>
          </a:solidFill>
          <a:latin typeface="+mn-lt"/>
          <a:ea typeface="+mn-ea"/>
          <a:cs typeface="+mn-cs"/>
        </a:defRPr>
      </a:lvl1pPr>
      <a:lvl2pPr marL="457135" algn="l" defTabSz="914270" rtl="0" eaLnBrk="1" latinLnBrk="0" hangingPunct="1">
        <a:defRPr sz="1765" kern="1200">
          <a:solidFill>
            <a:schemeClr val="tx1"/>
          </a:solidFill>
          <a:latin typeface="+mn-lt"/>
          <a:ea typeface="+mn-ea"/>
          <a:cs typeface="+mn-cs"/>
        </a:defRPr>
      </a:lvl2pPr>
      <a:lvl3pPr marL="914270" algn="l" defTabSz="914270" rtl="0" eaLnBrk="1" latinLnBrk="0" hangingPunct="1">
        <a:defRPr sz="1765" kern="1200">
          <a:solidFill>
            <a:schemeClr val="tx1"/>
          </a:solidFill>
          <a:latin typeface="+mn-lt"/>
          <a:ea typeface="+mn-ea"/>
          <a:cs typeface="+mn-cs"/>
        </a:defRPr>
      </a:lvl3pPr>
      <a:lvl4pPr marL="1371407" algn="l" defTabSz="914270" rtl="0" eaLnBrk="1" latinLnBrk="0" hangingPunct="1">
        <a:defRPr sz="1765" kern="1200">
          <a:solidFill>
            <a:schemeClr val="tx1"/>
          </a:solidFill>
          <a:latin typeface="+mn-lt"/>
          <a:ea typeface="+mn-ea"/>
          <a:cs typeface="+mn-cs"/>
        </a:defRPr>
      </a:lvl4pPr>
      <a:lvl5pPr marL="1828541" algn="l" defTabSz="914270" rtl="0" eaLnBrk="1" latinLnBrk="0" hangingPunct="1">
        <a:defRPr sz="1765" kern="1200">
          <a:solidFill>
            <a:schemeClr val="tx1"/>
          </a:solidFill>
          <a:latin typeface="+mn-lt"/>
          <a:ea typeface="+mn-ea"/>
          <a:cs typeface="+mn-cs"/>
        </a:defRPr>
      </a:lvl5pPr>
      <a:lvl6pPr marL="2285679" algn="l" defTabSz="914270" rtl="0" eaLnBrk="1" latinLnBrk="0" hangingPunct="1">
        <a:defRPr sz="1765" kern="1200">
          <a:solidFill>
            <a:schemeClr val="tx1"/>
          </a:solidFill>
          <a:latin typeface="+mn-lt"/>
          <a:ea typeface="+mn-ea"/>
          <a:cs typeface="+mn-cs"/>
        </a:defRPr>
      </a:lvl6pPr>
      <a:lvl7pPr marL="2742813" algn="l" defTabSz="914270" rtl="0" eaLnBrk="1" latinLnBrk="0" hangingPunct="1">
        <a:defRPr sz="1765" kern="1200">
          <a:solidFill>
            <a:schemeClr val="tx1"/>
          </a:solidFill>
          <a:latin typeface="+mn-lt"/>
          <a:ea typeface="+mn-ea"/>
          <a:cs typeface="+mn-cs"/>
        </a:defRPr>
      </a:lvl7pPr>
      <a:lvl8pPr marL="3199949" algn="l" defTabSz="914270" rtl="0" eaLnBrk="1" latinLnBrk="0" hangingPunct="1">
        <a:defRPr sz="1765" kern="1200">
          <a:solidFill>
            <a:schemeClr val="tx1"/>
          </a:solidFill>
          <a:latin typeface="+mn-lt"/>
          <a:ea typeface="+mn-ea"/>
          <a:cs typeface="+mn-cs"/>
        </a:defRPr>
      </a:lvl8pPr>
      <a:lvl9pPr marL="3657085" algn="l" defTabSz="91427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380362706"/>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transition>
    <p:fade/>
  </p:transition>
  <p:timing>
    <p:tnLst>
      <p:par>
        <p:cTn id="1" dur="indefinite" restart="never" nodeType="tmRoot"/>
      </p:par>
    </p:tnLst>
  </p:timing>
  <p:txStyles>
    <p:titleStyle>
      <a:lvl1pPr algn="l" defTabSz="91427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0" marR="0" indent="-336110"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32" marR="0" indent="-236522"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55"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29"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01"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24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82"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17"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5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0" rtl="0" eaLnBrk="1" latinLnBrk="0" hangingPunct="1">
        <a:defRPr sz="1765" kern="1200">
          <a:solidFill>
            <a:schemeClr val="tx1"/>
          </a:solidFill>
          <a:latin typeface="+mn-lt"/>
          <a:ea typeface="+mn-ea"/>
          <a:cs typeface="+mn-cs"/>
        </a:defRPr>
      </a:lvl1pPr>
      <a:lvl2pPr marL="457135" algn="l" defTabSz="914270" rtl="0" eaLnBrk="1" latinLnBrk="0" hangingPunct="1">
        <a:defRPr sz="1765" kern="1200">
          <a:solidFill>
            <a:schemeClr val="tx1"/>
          </a:solidFill>
          <a:latin typeface="+mn-lt"/>
          <a:ea typeface="+mn-ea"/>
          <a:cs typeface="+mn-cs"/>
        </a:defRPr>
      </a:lvl2pPr>
      <a:lvl3pPr marL="914270" algn="l" defTabSz="914270" rtl="0" eaLnBrk="1" latinLnBrk="0" hangingPunct="1">
        <a:defRPr sz="1765" kern="1200">
          <a:solidFill>
            <a:schemeClr val="tx1"/>
          </a:solidFill>
          <a:latin typeface="+mn-lt"/>
          <a:ea typeface="+mn-ea"/>
          <a:cs typeface="+mn-cs"/>
        </a:defRPr>
      </a:lvl3pPr>
      <a:lvl4pPr marL="1371407" algn="l" defTabSz="914270" rtl="0" eaLnBrk="1" latinLnBrk="0" hangingPunct="1">
        <a:defRPr sz="1765" kern="1200">
          <a:solidFill>
            <a:schemeClr val="tx1"/>
          </a:solidFill>
          <a:latin typeface="+mn-lt"/>
          <a:ea typeface="+mn-ea"/>
          <a:cs typeface="+mn-cs"/>
        </a:defRPr>
      </a:lvl4pPr>
      <a:lvl5pPr marL="1828541" algn="l" defTabSz="914270" rtl="0" eaLnBrk="1" latinLnBrk="0" hangingPunct="1">
        <a:defRPr sz="1765" kern="1200">
          <a:solidFill>
            <a:schemeClr val="tx1"/>
          </a:solidFill>
          <a:latin typeface="+mn-lt"/>
          <a:ea typeface="+mn-ea"/>
          <a:cs typeface="+mn-cs"/>
        </a:defRPr>
      </a:lvl5pPr>
      <a:lvl6pPr marL="2285679" algn="l" defTabSz="914270" rtl="0" eaLnBrk="1" latinLnBrk="0" hangingPunct="1">
        <a:defRPr sz="1765" kern="1200">
          <a:solidFill>
            <a:schemeClr val="tx1"/>
          </a:solidFill>
          <a:latin typeface="+mn-lt"/>
          <a:ea typeface="+mn-ea"/>
          <a:cs typeface="+mn-cs"/>
        </a:defRPr>
      </a:lvl6pPr>
      <a:lvl7pPr marL="2742813" algn="l" defTabSz="914270" rtl="0" eaLnBrk="1" latinLnBrk="0" hangingPunct="1">
        <a:defRPr sz="1765" kern="1200">
          <a:solidFill>
            <a:schemeClr val="tx1"/>
          </a:solidFill>
          <a:latin typeface="+mn-lt"/>
          <a:ea typeface="+mn-ea"/>
          <a:cs typeface="+mn-cs"/>
        </a:defRPr>
      </a:lvl7pPr>
      <a:lvl8pPr marL="3199949" algn="l" defTabSz="914270" rtl="0" eaLnBrk="1" latinLnBrk="0" hangingPunct="1">
        <a:defRPr sz="1765" kern="1200">
          <a:solidFill>
            <a:schemeClr val="tx1"/>
          </a:solidFill>
          <a:latin typeface="+mn-lt"/>
          <a:ea typeface="+mn-ea"/>
          <a:cs typeface="+mn-cs"/>
        </a:defRPr>
      </a:lvl8pPr>
      <a:lvl9pPr marL="3657085" algn="l" defTabSz="91427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451342814"/>
      </p:ext>
    </p:extLst>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txStyles>
    <p:titleStyle>
      <a:lvl1pPr algn="l" defTabSz="457178"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78" rtl="0" eaLnBrk="1" latinLnBrk="0" hangingPunct="1">
        <a:spcBef>
          <a:spcPts val="600"/>
        </a:spcBef>
        <a:buFont typeface="Arial"/>
        <a:buNone/>
        <a:defRPr sz="2600" kern="1200">
          <a:ln>
            <a:noFill/>
          </a:ln>
          <a:solidFill>
            <a:srgbClr val="FFFFFF"/>
          </a:solidFill>
          <a:latin typeface="+mn-lt"/>
          <a:ea typeface="+mn-ea"/>
          <a:cs typeface="+mn-cs"/>
        </a:defRPr>
      </a:lvl1pPr>
      <a:lvl2pPr marL="742913" indent="-285737"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2" indent="-228589"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9"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8724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5168024"/>
      </p:ext>
    </p:extLst>
  </p:cSld>
  <p:clrMap bg1="lt1" tx1="dk1" bg2="lt2" tx2="dk2" accent1="accent1" accent2="accent2" accent3="accent3" accent4="accent4" accent5="accent5" accent6="accent6" hlink="hlink" folHlink="folHlink"/>
  <p:sldLayoutIdLst>
    <p:sldLayoutId id="2147483831" r:id="rId1"/>
  </p:sldLayoutIdLst>
  <p:transition>
    <p:fade/>
  </p:transition>
  <p:timing>
    <p:tnLst>
      <p:par>
        <p:cTn id="1" dur="indefinite" restart="never" nodeType="tmRoot"/>
      </p:par>
    </p:tnLst>
  </p:timing>
  <p:hf hdr="0" ftr="0" dt="0"/>
  <p:txStyles>
    <p:titleStyle>
      <a:lvl1pPr algn="l" defTabSz="91410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824" kern="1200" spc="0" baseline="0">
          <a:gradFill>
            <a:gsLst>
              <a:gs pos="1250">
                <a:schemeClr val="tx1"/>
              </a:gs>
              <a:gs pos="100000">
                <a:schemeClr val="tx1"/>
              </a:gs>
            </a:gsLst>
            <a:lin ang="5400000" scaled="0"/>
          </a:gradFill>
          <a:latin typeface="+mj-lt"/>
          <a:ea typeface="+mn-ea"/>
          <a:cs typeface="+mn-cs"/>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147"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80"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90"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846"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898"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954"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106" rtl="0" eaLnBrk="1" latinLnBrk="0" hangingPunct="1">
        <a:defRPr sz="1765" kern="1200">
          <a:solidFill>
            <a:schemeClr val="tx1"/>
          </a:solidFill>
          <a:latin typeface="+mn-lt"/>
          <a:ea typeface="+mn-ea"/>
          <a:cs typeface="+mn-cs"/>
        </a:defRPr>
      </a:lvl1pPr>
      <a:lvl2pPr marL="457054" algn="l" defTabSz="914106" rtl="0" eaLnBrk="1" latinLnBrk="0" hangingPunct="1">
        <a:defRPr sz="1765" kern="1200">
          <a:solidFill>
            <a:schemeClr val="tx1"/>
          </a:solidFill>
          <a:latin typeface="+mn-lt"/>
          <a:ea typeface="+mn-ea"/>
          <a:cs typeface="+mn-cs"/>
        </a:defRPr>
      </a:lvl2pPr>
      <a:lvl3pPr marL="914106" algn="l" defTabSz="914106" rtl="0" eaLnBrk="1" latinLnBrk="0" hangingPunct="1">
        <a:defRPr sz="1765" kern="1200">
          <a:solidFill>
            <a:schemeClr val="tx1"/>
          </a:solidFill>
          <a:latin typeface="+mn-lt"/>
          <a:ea typeface="+mn-ea"/>
          <a:cs typeface="+mn-cs"/>
        </a:defRPr>
      </a:lvl3pPr>
      <a:lvl4pPr marL="1371160" algn="l" defTabSz="914106" rtl="0" eaLnBrk="1" latinLnBrk="0" hangingPunct="1">
        <a:defRPr sz="1765" kern="1200">
          <a:solidFill>
            <a:schemeClr val="tx1"/>
          </a:solidFill>
          <a:latin typeface="+mn-lt"/>
          <a:ea typeface="+mn-ea"/>
          <a:cs typeface="+mn-cs"/>
        </a:defRPr>
      </a:lvl4pPr>
      <a:lvl5pPr marL="1828212" algn="l" defTabSz="914106" rtl="0" eaLnBrk="1" latinLnBrk="0" hangingPunct="1">
        <a:defRPr sz="1765" kern="1200">
          <a:solidFill>
            <a:schemeClr val="tx1"/>
          </a:solidFill>
          <a:latin typeface="+mn-lt"/>
          <a:ea typeface="+mn-ea"/>
          <a:cs typeface="+mn-cs"/>
        </a:defRPr>
      </a:lvl5pPr>
      <a:lvl6pPr marL="2285266" algn="l" defTabSz="914106" rtl="0" eaLnBrk="1" latinLnBrk="0" hangingPunct="1">
        <a:defRPr sz="1765" kern="1200">
          <a:solidFill>
            <a:schemeClr val="tx1"/>
          </a:solidFill>
          <a:latin typeface="+mn-lt"/>
          <a:ea typeface="+mn-ea"/>
          <a:cs typeface="+mn-cs"/>
        </a:defRPr>
      </a:lvl6pPr>
      <a:lvl7pPr marL="2742318" algn="l" defTabSz="914106" rtl="0" eaLnBrk="1" latinLnBrk="0" hangingPunct="1">
        <a:defRPr sz="1765" kern="1200">
          <a:solidFill>
            <a:schemeClr val="tx1"/>
          </a:solidFill>
          <a:latin typeface="+mn-lt"/>
          <a:ea typeface="+mn-ea"/>
          <a:cs typeface="+mn-cs"/>
        </a:defRPr>
      </a:lvl7pPr>
      <a:lvl8pPr marL="3199372" algn="l" defTabSz="914106" rtl="0" eaLnBrk="1" latinLnBrk="0" hangingPunct="1">
        <a:defRPr sz="1765" kern="1200">
          <a:solidFill>
            <a:schemeClr val="tx1"/>
          </a:solidFill>
          <a:latin typeface="+mn-lt"/>
          <a:ea typeface="+mn-ea"/>
          <a:cs typeface="+mn-cs"/>
        </a:defRPr>
      </a:lvl8pPr>
      <a:lvl9pPr marL="3656426" algn="l" defTabSz="914106"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1586398729"/>
      </p:ext>
    </p:extLst>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txStyles>
    <p:titleStyle>
      <a:lvl1pPr algn="l" defTabSz="457178"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78" rtl="0" eaLnBrk="1" latinLnBrk="0" hangingPunct="1">
        <a:spcBef>
          <a:spcPts val="600"/>
        </a:spcBef>
        <a:buFont typeface="Arial"/>
        <a:buNone/>
        <a:defRPr sz="2600" kern="1200">
          <a:ln>
            <a:noFill/>
          </a:ln>
          <a:solidFill>
            <a:srgbClr val="FFFFFF"/>
          </a:solidFill>
          <a:latin typeface="+mn-lt"/>
          <a:ea typeface="+mn-ea"/>
          <a:cs typeface="+mn-cs"/>
        </a:defRPr>
      </a:lvl1pPr>
      <a:lvl2pPr marL="742913" indent="-285737"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2" indent="-228589"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9"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3481660296"/>
      </p:ext>
    </p:extLst>
  </p:cSld>
  <p:clrMap bg1="lt1" tx1="dk1" bg2="lt2" tx2="dk2" accent1="accent1" accent2="accent2" accent3="accent3" accent4="accent4" accent5="accent5" accent6="accent6" hlink="hlink" folHlink="folHlink"/>
  <p:sldLayoutIdLst>
    <p:sldLayoutId id="2147483838" r:id="rId1"/>
  </p:sldLayoutIdLst>
  <p:timing>
    <p:tnLst>
      <p:par>
        <p:cTn id="1" dur="indefinite" restart="never" nodeType="tmRoot"/>
      </p:par>
    </p:tnLst>
  </p:timing>
  <p:txStyles>
    <p:titleStyle>
      <a:lvl1pPr algn="l" defTabSz="457178"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78" rtl="0" eaLnBrk="1" latinLnBrk="0" hangingPunct="1">
        <a:spcBef>
          <a:spcPts val="600"/>
        </a:spcBef>
        <a:buFont typeface="Arial"/>
        <a:buNone/>
        <a:defRPr sz="2600" kern="1200">
          <a:ln>
            <a:noFill/>
          </a:ln>
          <a:solidFill>
            <a:srgbClr val="FFFFFF"/>
          </a:solidFill>
          <a:latin typeface="+mn-lt"/>
          <a:ea typeface="+mn-ea"/>
          <a:cs typeface="+mn-cs"/>
        </a:defRPr>
      </a:lvl1pPr>
      <a:lvl2pPr marL="742913" indent="-285737"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2" indent="-228589"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9"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5" y="1447801"/>
            <a:ext cx="11155093" cy="2055948"/>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10325054" y="1906415"/>
            <a:ext cx="4214127" cy="401304"/>
          </a:xfrm>
          <a:prstGeom prst="rect">
            <a:avLst/>
          </a:prstGeom>
        </p:spPr>
      </p:pic>
    </p:spTree>
    <p:extLst>
      <p:ext uri="{BB962C8B-B14F-4D97-AF65-F5344CB8AC3E}">
        <p14:creationId xmlns:p14="http://schemas.microsoft.com/office/powerpoint/2010/main" val="1226229734"/>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Lst>
  <p:transition>
    <p:fade/>
  </p:transition>
  <p:timing>
    <p:tnLst>
      <p:par>
        <p:cTn id="1" dur="indefinite" restart="never" nodeType="tmRoot"/>
      </p:par>
    </p:tnLst>
  </p:timing>
  <p:txStyles>
    <p:titleStyle>
      <a:lvl1pPr algn="l" defTabSz="913906"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56" marR="0" indent="-339556" algn="l" defTabSz="913906" rtl="0" eaLnBrk="1" fontAlgn="auto" latinLnBrk="0" hangingPunct="1">
        <a:lnSpc>
          <a:spcPct val="90000"/>
        </a:lnSpc>
        <a:spcBef>
          <a:spcPct val="20000"/>
        </a:spcBef>
        <a:spcAft>
          <a:spcPts val="0"/>
        </a:spcAft>
        <a:buClrTx/>
        <a:buSzPct val="80000"/>
        <a:buFont typeface="Arial" pitchFamily="34" charset="0"/>
        <a:buChar char="•"/>
        <a:tabLst/>
        <a:defRPr sz="3600" kern="1200" spc="-69" baseline="0">
          <a:gradFill>
            <a:gsLst>
              <a:gs pos="1250">
                <a:schemeClr val="bg2"/>
              </a:gs>
              <a:gs pos="100000">
                <a:schemeClr val="bg2"/>
              </a:gs>
            </a:gsLst>
            <a:lin ang="5400000" scaled="0"/>
          </a:gradFill>
          <a:latin typeface="+mj-lt"/>
          <a:ea typeface="+mn-ea"/>
          <a:cs typeface="+mn-cs"/>
        </a:defRPr>
      </a:lvl1pPr>
      <a:lvl2pPr marL="572802" marR="0" indent="-233246" algn="l" defTabSz="91390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113" marR="0" indent="-225313" algn="l" defTabSz="913906" rtl="0" eaLnBrk="1" fontAlgn="auto" latinLnBrk="0" hangingPunct="1">
        <a:lnSpc>
          <a:spcPct val="90000"/>
        </a:lnSpc>
        <a:spcBef>
          <a:spcPct val="20000"/>
        </a:spcBef>
        <a:spcAft>
          <a:spcPts val="0"/>
        </a:spcAft>
        <a:buClrTx/>
        <a:buSzPct val="90000"/>
        <a:buFont typeface="Wingdings" pitchFamily="2" charset="2"/>
        <a:buChar char=""/>
        <a:tabLst>
          <a:tab pos="798113" algn="l"/>
        </a:tabLst>
        <a:defRPr sz="2400" kern="1200" spc="0" baseline="0">
          <a:gradFill>
            <a:gsLst>
              <a:gs pos="1250">
                <a:schemeClr val="bg2"/>
              </a:gs>
              <a:gs pos="100000">
                <a:schemeClr val="bg2"/>
              </a:gs>
            </a:gsLst>
            <a:lin ang="5400000" scaled="0"/>
          </a:gradFill>
          <a:latin typeface="+mn-lt"/>
          <a:ea typeface="+mn-ea"/>
          <a:cs typeface="+mn-cs"/>
        </a:defRPr>
      </a:lvl3pPr>
      <a:lvl4pPr marL="1029774" marR="0" indent="-231658" algn="l" defTabSz="91390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086" marR="0" indent="-225313" algn="l" defTabSz="913906" rtl="0" eaLnBrk="1" fontAlgn="auto" latinLnBrk="0" hangingPunct="1">
        <a:lnSpc>
          <a:spcPct val="90000"/>
        </a:lnSpc>
        <a:spcBef>
          <a:spcPct val="20000"/>
        </a:spcBef>
        <a:spcAft>
          <a:spcPts val="0"/>
        </a:spcAft>
        <a:buClrTx/>
        <a:buSzPct val="90000"/>
        <a:buFont typeface="Wingdings" pitchFamily="2" charset="2"/>
        <a:buChar char=""/>
        <a:tabLst>
          <a:tab pos="1255086" algn="l"/>
        </a:tabLst>
        <a:defRPr sz="2000" kern="1200" spc="0" baseline="0">
          <a:gradFill>
            <a:gsLst>
              <a:gs pos="1250">
                <a:schemeClr val="bg2"/>
              </a:gs>
              <a:gs pos="100000">
                <a:schemeClr val="bg2"/>
              </a:gs>
            </a:gsLst>
            <a:lin ang="5400000" scaled="0"/>
          </a:gradFill>
          <a:latin typeface="+mn-lt"/>
          <a:ea typeface="+mn-ea"/>
          <a:cs typeface="+mn-cs"/>
        </a:defRPr>
      </a:lvl5pPr>
      <a:lvl6pPr marL="2513245"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198"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50"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04"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06" rtl="0" eaLnBrk="1" latinLnBrk="0" hangingPunct="1">
        <a:defRPr sz="1800" kern="1200">
          <a:solidFill>
            <a:schemeClr val="tx1"/>
          </a:solidFill>
          <a:latin typeface="+mn-lt"/>
          <a:ea typeface="+mn-ea"/>
          <a:cs typeface="+mn-cs"/>
        </a:defRPr>
      </a:lvl1pPr>
      <a:lvl2pPr marL="456953" algn="l" defTabSz="913906" rtl="0" eaLnBrk="1" latinLnBrk="0" hangingPunct="1">
        <a:defRPr sz="1800" kern="1200">
          <a:solidFill>
            <a:schemeClr val="tx1"/>
          </a:solidFill>
          <a:latin typeface="+mn-lt"/>
          <a:ea typeface="+mn-ea"/>
          <a:cs typeface="+mn-cs"/>
        </a:defRPr>
      </a:lvl2pPr>
      <a:lvl3pPr marL="913906" algn="l" defTabSz="913906" rtl="0" eaLnBrk="1" latinLnBrk="0" hangingPunct="1">
        <a:defRPr sz="1800" kern="1200">
          <a:solidFill>
            <a:schemeClr val="tx1"/>
          </a:solidFill>
          <a:latin typeface="+mn-lt"/>
          <a:ea typeface="+mn-ea"/>
          <a:cs typeface="+mn-cs"/>
        </a:defRPr>
      </a:lvl3pPr>
      <a:lvl4pPr marL="1370860" algn="l" defTabSz="913906" rtl="0" eaLnBrk="1" latinLnBrk="0" hangingPunct="1">
        <a:defRPr sz="1800" kern="1200">
          <a:solidFill>
            <a:schemeClr val="tx1"/>
          </a:solidFill>
          <a:latin typeface="+mn-lt"/>
          <a:ea typeface="+mn-ea"/>
          <a:cs typeface="+mn-cs"/>
        </a:defRPr>
      </a:lvl4pPr>
      <a:lvl5pPr marL="1827816" algn="l" defTabSz="913906" rtl="0" eaLnBrk="1" latinLnBrk="0" hangingPunct="1">
        <a:defRPr sz="1800" kern="1200">
          <a:solidFill>
            <a:schemeClr val="tx1"/>
          </a:solidFill>
          <a:latin typeface="+mn-lt"/>
          <a:ea typeface="+mn-ea"/>
          <a:cs typeface="+mn-cs"/>
        </a:defRPr>
      </a:lvl5pPr>
      <a:lvl6pPr marL="2284768" algn="l" defTabSz="913906" rtl="0" eaLnBrk="1" latinLnBrk="0" hangingPunct="1">
        <a:defRPr sz="1800" kern="1200">
          <a:solidFill>
            <a:schemeClr val="tx1"/>
          </a:solidFill>
          <a:latin typeface="+mn-lt"/>
          <a:ea typeface="+mn-ea"/>
          <a:cs typeface="+mn-cs"/>
        </a:defRPr>
      </a:lvl6pPr>
      <a:lvl7pPr marL="2741721" algn="l" defTabSz="913906" rtl="0" eaLnBrk="1" latinLnBrk="0" hangingPunct="1">
        <a:defRPr sz="1800" kern="1200">
          <a:solidFill>
            <a:schemeClr val="tx1"/>
          </a:solidFill>
          <a:latin typeface="+mn-lt"/>
          <a:ea typeface="+mn-ea"/>
          <a:cs typeface="+mn-cs"/>
        </a:defRPr>
      </a:lvl7pPr>
      <a:lvl8pPr marL="3198675" algn="l" defTabSz="913906" rtl="0" eaLnBrk="1" latinLnBrk="0" hangingPunct="1">
        <a:defRPr sz="1800" kern="1200">
          <a:solidFill>
            <a:schemeClr val="tx1"/>
          </a:solidFill>
          <a:latin typeface="+mn-lt"/>
          <a:ea typeface="+mn-ea"/>
          <a:cs typeface="+mn-cs"/>
        </a:defRPr>
      </a:lvl8pPr>
      <a:lvl9pPr marL="3655627" algn="l" defTabSz="9139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4171317107"/>
      </p:ext>
    </p:extLst>
  </p:cSld>
  <p:clrMap bg1="lt1" tx1="dk1" bg2="lt2" tx2="dk2" accent1="accent1" accent2="accent2" accent3="accent3" accent4="accent4" accent5="accent5" accent6="accent6" hlink="hlink" folHlink="folHlink"/>
  <p:sldLayoutIdLst>
    <p:sldLayoutId id="2147483870" r:id="rId1"/>
  </p:sldLayoutIdLst>
  <p:timing>
    <p:tnLst>
      <p:par>
        <p:cTn id="1" dur="indefinite" restart="never" nodeType="tmRoot"/>
      </p:par>
    </p:tnLst>
  </p:timing>
  <p:txStyles>
    <p:titleStyle>
      <a:lvl1pPr algn="l" defTabSz="457178"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78" rtl="0" eaLnBrk="1" latinLnBrk="0" hangingPunct="1">
        <a:spcBef>
          <a:spcPts val="600"/>
        </a:spcBef>
        <a:buFont typeface="Arial"/>
        <a:buNone/>
        <a:defRPr sz="2600" kern="1200">
          <a:ln>
            <a:noFill/>
          </a:ln>
          <a:solidFill>
            <a:srgbClr val="FFFFFF"/>
          </a:solidFill>
          <a:latin typeface="+mn-lt"/>
          <a:ea typeface="+mn-ea"/>
          <a:cs typeface="+mn-cs"/>
        </a:defRPr>
      </a:lvl1pPr>
      <a:lvl2pPr marL="742913" indent="-285737"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2" indent="-228589"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9"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4"/>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8" y="1447803"/>
            <a:ext cx="11155093" cy="2055948"/>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079527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Lst>
  <p:transition>
    <p:fade/>
  </p:transition>
  <p:timing>
    <p:tnLst>
      <p:par>
        <p:cTn id="1" dur="indefinite" restart="never" nodeType="tmRoot"/>
      </p:par>
    </p:tnLst>
  </p:timing>
  <p:hf hdr="0" ftr="0" dt="0"/>
  <p:txStyles>
    <p:titleStyle>
      <a:lvl1pPr algn="l" defTabSz="913769" rtl="0" eaLnBrk="1" latinLnBrk="0" hangingPunct="1">
        <a:lnSpc>
          <a:spcPct val="90000"/>
        </a:lnSpc>
        <a:spcBef>
          <a:spcPct val="0"/>
        </a:spcBef>
        <a:buNone/>
        <a:defRPr lang="en-US" sz="4399"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505" marR="0" indent="-339505" algn="l" defTabSz="913769" rtl="0" eaLnBrk="1" fontAlgn="auto" latinLnBrk="0" hangingPunct="1">
        <a:lnSpc>
          <a:spcPct val="90000"/>
        </a:lnSpc>
        <a:spcBef>
          <a:spcPct val="20000"/>
        </a:spcBef>
        <a:spcAft>
          <a:spcPts val="0"/>
        </a:spcAft>
        <a:buClrTx/>
        <a:buSzPct val="80000"/>
        <a:buFont typeface="Arial" pitchFamily="34" charset="0"/>
        <a:buChar char="•"/>
        <a:tabLst/>
        <a:defRPr sz="3599" kern="1200" spc="-71" baseline="0">
          <a:gradFill>
            <a:gsLst>
              <a:gs pos="1250">
                <a:schemeClr val="bg2"/>
              </a:gs>
              <a:gs pos="100000">
                <a:schemeClr val="bg2"/>
              </a:gs>
            </a:gsLst>
            <a:lin ang="5400000" scaled="0"/>
          </a:gradFill>
          <a:latin typeface="+mj-lt"/>
          <a:ea typeface="+mn-ea"/>
          <a:cs typeface="+mn-cs"/>
        </a:defRPr>
      </a:lvl1pPr>
      <a:lvl2pPr marL="572716" marR="0" indent="-233212" algn="l" defTabSz="91376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7996"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797996" algn="l"/>
        </a:tabLst>
        <a:defRPr sz="2399" kern="1200" spc="0" baseline="0">
          <a:gradFill>
            <a:gsLst>
              <a:gs pos="1250">
                <a:schemeClr val="bg2"/>
              </a:gs>
              <a:gs pos="100000">
                <a:schemeClr val="bg2"/>
              </a:gs>
            </a:gsLst>
            <a:lin ang="5400000" scaled="0"/>
          </a:gradFill>
          <a:latin typeface="+mn-lt"/>
          <a:ea typeface="+mn-ea"/>
          <a:cs typeface="+mn-cs"/>
        </a:defRPr>
      </a:lvl3pPr>
      <a:lvl4pPr marL="1029620" marR="0" indent="-231624" algn="l" defTabSz="91376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4898"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1254898" algn="l"/>
        </a:tabLst>
        <a:defRPr sz="1999" kern="1200" spc="0" baseline="0">
          <a:gradFill>
            <a:gsLst>
              <a:gs pos="1250">
                <a:schemeClr val="bg2"/>
              </a:gs>
              <a:gs pos="100000">
                <a:schemeClr val="bg2"/>
              </a:gs>
            </a:gsLst>
            <a:lin ang="5400000" scaled="0"/>
          </a:gradFill>
          <a:latin typeface="+mn-lt"/>
          <a:ea typeface="+mn-ea"/>
          <a:cs typeface="+mn-cs"/>
        </a:defRPr>
      </a:lvl5pPr>
      <a:lvl6pPr marL="2512869"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75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640"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52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69" rtl="0" eaLnBrk="1" latinLnBrk="0" hangingPunct="1">
        <a:defRPr sz="1899" kern="1200">
          <a:solidFill>
            <a:schemeClr val="tx1"/>
          </a:solidFill>
          <a:latin typeface="+mn-lt"/>
          <a:ea typeface="+mn-ea"/>
          <a:cs typeface="+mn-cs"/>
        </a:defRPr>
      </a:lvl1pPr>
      <a:lvl2pPr marL="456886" algn="l" defTabSz="913769" rtl="0" eaLnBrk="1" latinLnBrk="0" hangingPunct="1">
        <a:defRPr sz="1899" kern="1200">
          <a:solidFill>
            <a:schemeClr val="tx1"/>
          </a:solidFill>
          <a:latin typeface="+mn-lt"/>
          <a:ea typeface="+mn-ea"/>
          <a:cs typeface="+mn-cs"/>
        </a:defRPr>
      </a:lvl2pPr>
      <a:lvl3pPr marL="913769" algn="l" defTabSz="913769" rtl="0" eaLnBrk="1" latinLnBrk="0" hangingPunct="1">
        <a:defRPr sz="1899" kern="1200">
          <a:solidFill>
            <a:schemeClr val="tx1"/>
          </a:solidFill>
          <a:latin typeface="+mn-lt"/>
          <a:ea typeface="+mn-ea"/>
          <a:cs typeface="+mn-cs"/>
        </a:defRPr>
      </a:lvl3pPr>
      <a:lvl4pPr marL="1370656" algn="l" defTabSz="913769" rtl="0" eaLnBrk="1" latinLnBrk="0" hangingPunct="1">
        <a:defRPr sz="1899" kern="1200">
          <a:solidFill>
            <a:schemeClr val="tx1"/>
          </a:solidFill>
          <a:latin typeface="+mn-lt"/>
          <a:ea typeface="+mn-ea"/>
          <a:cs typeface="+mn-cs"/>
        </a:defRPr>
      </a:lvl4pPr>
      <a:lvl5pPr marL="1827541" algn="l" defTabSz="913769" rtl="0" eaLnBrk="1" latinLnBrk="0" hangingPunct="1">
        <a:defRPr sz="1899" kern="1200">
          <a:solidFill>
            <a:schemeClr val="tx1"/>
          </a:solidFill>
          <a:latin typeface="+mn-lt"/>
          <a:ea typeface="+mn-ea"/>
          <a:cs typeface="+mn-cs"/>
        </a:defRPr>
      </a:lvl5pPr>
      <a:lvl6pPr marL="2284426" algn="l" defTabSz="913769" rtl="0" eaLnBrk="1" latinLnBrk="0" hangingPunct="1">
        <a:defRPr sz="1899" kern="1200">
          <a:solidFill>
            <a:schemeClr val="tx1"/>
          </a:solidFill>
          <a:latin typeface="+mn-lt"/>
          <a:ea typeface="+mn-ea"/>
          <a:cs typeface="+mn-cs"/>
        </a:defRPr>
      </a:lvl6pPr>
      <a:lvl7pPr marL="2741310" algn="l" defTabSz="913769" rtl="0" eaLnBrk="1" latinLnBrk="0" hangingPunct="1">
        <a:defRPr sz="1899" kern="1200">
          <a:solidFill>
            <a:schemeClr val="tx1"/>
          </a:solidFill>
          <a:latin typeface="+mn-lt"/>
          <a:ea typeface="+mn-ea"/>
          <a:cs typeface="+mn-cs"/>
        </a:defRPr>
      </a:lvl7pPr>
      <a:lvl8pPr marL="3198196" algn="l" defTabSz="913769" rtl="0" eaLnBrk="1" latinLnBrk="0" hangingPunct="1">
        <a:defRPr sz="1899" kern="1200">
          <a:solidFill>
            <a:schemeClr val="tx1"/>
          </a:solidFill>
          <a:latin typeface="+mn-lt"/>
          <a:ea typeface="+mn-ea"/>
          <a:cs typeface="+mn-cs"/>
        </a:defRPr>
      </a:lvl8pPr>
      <a:lvl9pPr marL="3655081" algn="l" defTabSz="913769" rtl="0" eaLnBrk="1" latinLnBrk="0" hangingPunct="1">
        <a:defRPr sz="1899"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3955388009"/>
      </p:ext>
    </p:extLst>
  </p:cSld>
  <p:clrMap bg1="lt1" tx1="dk1" bg2="lt2" tx2="dk2" accent1="accent1" accent2="accent2" accent3="accent3" accent4="accent4" accent5="accent5" accent6="accent6" hlink="hlink" folHlink="folHlink"/>
  <p:sldLayoutIdLst>
    <p:sldLayoutId id="2147483927" r:id="rId1"/>
    <p:sldLayoutId id="2147483929" r:id="rId2"/>
  </p:sldLayoutIdLst>
  <p:timing>
    <p:tnLst>
      <p:par>
        <p:cTn id="1" dur="indefinite" restart="never" nodeType="tmRoot"/>
      </p:par>
    </p:tnLst>
  </p:timing>
  <p:txStyles>
    <p:titleStyle>
      <a:lvl1pPr algn="l" defTabSz="457137"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37" rtl="0" eaLnBrk="1" latinLnBrk="0" hangingPunct="1">
        <a:spcBef>
          <a:spcPts val="600"/>
        </a:spcBef>
        <a:buFont typeface="Arial"/>
        <a:buNone/>
        <a:defRPr sz="2600" kern="1200">
          <a:ln>
            <a:noFill/>
          </a:ln>
          <a:solidFill>
            <a:srgbClr val="FFFFFF"/>
          </a:solidFill>
          <a:latin typeface="+mn-lt"/>
          <a:ea typeface="+mn-ea"/>
          <a:cs typeface="+mn-cs"/>
        </a:defRPr>
      </a:lvl1pPr>
      <a:lvl2pPr marL="742847" indent="-285710" algn="l" defTabSz="457137" rtl="0" eaLnBrk="1" latinLnBrk="0" hangingPunct="1">
        <a:spcBef>
          <a:spcPct val="20000"/>
        </a:spcBef>
        <a:buFont typeface="Arial"/>
        <a:buChar char="–"/>
        <a:defRPr sz="2800" kern="1200">
          <a:solidFill>
            <a:schemeClr val="tx1"/>
          </a:solidFill>
          <a:latin typeface="+mn-lt"/>
          <a:ea typeface="+mn-ea"/>
          <a:cs typeface="+mn-cs"/>
        </a:defRPr>
      </a:lvl2pPr>
      <a:lvl3pPr marL="1142839" indent="-228568" algn="l" defTabSz="457137" rtl="0" eaLnBrk="1" latinLnBrk="0" hangingPunct="1">
        <a:spcBef>
          <a:spcPct val="20000"/>
        </a:spcBef>
        <a:buFont typeface="Arial"/>
        <a:buChar char="•"/>
        <a:defRPr sz="2400" kern="1200">
          <a:solidFill>
            <a:schemeClr val="tx1"/>
          </a:solidFill>
          <a:latin typeface="+mn-lt"/>
          <a:ea typeface="+mn-ea"/>
          <a:cs typeface="+mn-cs"/>
        </a:defRPr>
      </a:lvl3pPr>
      <a:lvl4pPr marL="1599976" indent="-228568" algn="l" defTabSz="457137" rtl="0" eaLnBrk="1" latinLnBrk="0" hangingPunct="1">
        <a:spcBef>
          <a:spcPct val="20000"/>
        </a:spcBef>
        <a:buFont typeface="Arial"/>
        <a:buChar char="–"/>
        <a:defRPr sz="2000" kern="1200">
          <a:solidFill>
            <a:schemeClr val="tx1"/>
          </a:solidFill>
          <a:latin typeface="+mn-lt"/>
          <a:ea typeface="+mn-ea"/>
          <a:cs typeface="+mn-cs"/>
        </a:defRPr>
      </a:lvl4pPr>
      <a:lvl5pPr marL="2057113" indent="-228568" algn="l" defTabSz="457137" rtl="0" eaLnBrk="1" latinLnBrk="0" hangingPunct="1">
        <a:spcBef>
          <a:spcPct val="20000"/>
        </a:spcBef>
        <a:buFont typeface="Arial"/>
        <a:buChar char="»"/>
        <a:defRPr sz="2000" kern="1200">
          <a:solidFill>
            <a:schemeClr val="tx1"/>
          </a:solidFill>
          <a:latin typeface="+mn-lt"/>
          <a:ea typeface="+mn-ea"/>
          <a:cs typeface="+mn-cs"/>
        </a:defRPr>
      </a:lvl5pPr>
      <a:lvl6pPr marL="2514248" indent="-228568" algn="l" defTabSz="457137" rtl="0" eaLnBrk="1" latinLnBrk="0" hangingPunct="1">
        <a:spcBef>
          <a:spcPct val="20000"/>
        </a:spcBef>
        <a:buFont typeface="Arial"/>
        <a:buChar char="•"/>
        <a:defRPr sz="2000" kern="1200">
          <a:solidFill>
            <a:schemeClr val="tx1"/>
          </a:solidFill>
          <a:latin typeface="+mn-lt"/>
          <a:ea typeface="+mn-ea"/>
          <a:cs typeface="+mn-cs"/>
        </a:defRPr>
      </a:lvl6pPr>
      <a:lvl7pPr marL="2971384" indent="-228568" algn="l" defTabSz="457137" rtl="0" eaLnBrk="1" latinLnBrk="0" hangingPunct="1">
        <a:spcBef>
          <a:spcPct val="20000"/>
        </a:spcBef>
        <a:buFont typeface="Arial"/>
        <a:buChar char="•"/>
        <a:defRPr sz="2000" kern="1200">
          <a:solidFill>
            <a:schemeClr val="tx1"/>
          </a:solidFill>
          <a:latin typeface="+mn-lt"/>
          <a:ea typeface="+mn-ea"/>
          <a:cs typeface="+mn-cs"/>
        </a:defRPr>
      </a:lvl7pPr>
      <a:lvl8pPr marL="3428520" indent="-228568" algn="l" defTabSz="457137" rtl="0" eaLnBrk="1" latinLnBrk="0" hangingPunct="1">
        <a:spcBef>
          <a:spcPct val="20000"/>
        </a:spcBef>
        <a:buFont typeface="Arial"/>
        <a:buChar char="•"/>
        <a:defRPr sz="2000" kern="1200">
          <a:solidFill>
            <a:schemeClr val="tx1"/>
          </a:solidFill>
          <a:latin typeface="+mn-lt"/>
          <a:ea typeface="+mn-ea"/>
          <a:cs typeface="+mn-cs"/>
        </a:defRPr>
      </a:lvl8pPr>
      <a:lvl9pPr marL="3885655" indent="-228568" algn="l" defTabSz="45713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7" rtl="0" eaLnBrk="1" latinLnBrk="0" hangingPunct="1">
        <a:defRPr sz="1800" kern="1200">
          <a:solidFill>
            <a:schemeClr val="tx1"/>
          </a:solidFill>
          <a:latin typeface="+mn-lt"/>
          <a:ea typeface="+mn-ea"/>
          <a:cs typeface="+mn-cs"/>
        </a:defRPr>
      </a:lvl1pPr>
      <a:lvl2pPr marL="457137" algn="l" defTabSz="457137" rtl="0" eaLnBrk="1" latinLnBrk="0" hangingPunct="1">
        <a:defRPr sz="1800" kern="1200">
          <a:solidFill>
            <a:schemeClr val="tx1"/>
          </a:solidFill>
          <a:latin typeface="+mn-lt"/>
          <a:ea typeface="+mn-ea"/>
          <a:cs typeface="+mn-cs"/>
        </a:defRPr>
      </a:lvl2pPr>
      <a:lvl3pPr marL="914272" algn="l" defTabSz="457137" rtl="0" eaLnBrk="1" latinLnBrk="0" hangingPunct="1">
        <a:defRPr sz="1800" kern="1200">
          <a:solidFill>
            <a:schemeClr val="tx1"/>
          </a:solidFill>
          <a:latin typeface="+mn-lt"/>
          <a:ea typeface="+mn-ea"/>
          <a:cs typeface="+mn-cs"/>
        </a:defRPr>
      </a:lvl3pPr>
      <a:lvl4pPr marL="1371408" algn="l" defTabSz="457137" rtl="0" eaLnBrk="1" latinLnBrk="0" hangingPunct="1">
        <a:defRPr sz="1800" kern="1200">
          <a:solidFill>
            <a:schemeClr val="tx1"/>
          </a:solidFill>
          <a:latin typeface="+mn-lt"/>
          <a:ea typeface="+mn-ea"/>
          <a:cs typeface="+mn-cs"/>
        </a:defRPr>
      </a:lvl4pPr>
      <a:lvl5pPr marL="1828544" algn="l" defTabSz="457137" rtl="0" eaLnBrk="1" latinLnBrk="0" hangingPunct="1">
        <a:defRPr sz="1800" kern="1200">
          <a:solidFill>
            <a:schemeClr val="tx1"/>
          </a:solidFill>
          <a:latin typeface="+mn-lt"/>
          <a:ea typeface="+mn-ea"/>
          <a:cs typeface="+mn-cs"/>
        </a:defRPr>
      </a:lvl5pPr>
      <a:lvl6pPr marL="2285680" algn="l" defTabSz="457137" rtl="0" eaLnBrk="1" latinLnBrk="0" hangingPunct="1">
        <a:defRPr sz="1800" kern="1200">
          <a:solidFill>
            <a:schemeClr val="tx1"/>
          </a:solidFill>
          <a:latin typeface="+mn-lt"/>
          <a:ea typeface="+mn-ea"/>
          <a:cs typeface="+mn-cs"/>
        </a:defRPr>
      </a:lvl6pPr>
      <a:lvl7pPr marL="2742815" algn="l" defTabSz="457137" rtl="0" eaLnBrk="1" latinLnBrk="0" hangingPunct="1">
        <a:defRPr sz="1800" kern="1200">
          <a:solidFill>
            <a:schemeClr val="tx1"/>
          </a:solidFill>
          <a:latin typeface="+mn-lt"/>
          <a:ea typeface="+mn-ea"/>
          <a:cs typeface="+mn-cs"/>
        </a:defRPr>
      </a:lvl7pPr>
      <a:lvl8pPr marL="3199952" algn="l" defTabSz="457137" rtl="0" eaLnBrk="1" latinLnBrk="0" hangingPunct="1">
        <a:defRPr sz="1800" kern="1200">
          <a:solidFill>
            <a:schemeClr val="tx1"/>
          </a:solidFill>
          <a:latin typeface="+mn-lt"/>
          <a:ea typeface="+mn-ea"/>
          <a:cs typeface="+mn-cs"/>
        </a:defRPr>
      </a:lvl8pPr>
      <a:lvl9pPr marL="3657087" algn="l" defTabSz="45713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8" y="309527"/>
            <a:ext cx="11653524" cy="860042"/>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0325052" y="1906415"/>
            <a:ext cx="4214127" cy="401304"/>
          </a:xfrm>
          <a:prstGeom prst="rect">
            <a:avLst/>
          </a:prstGeom>
        </p:spPr>
      </p:pic>
    </p:spTree>
    <p:extLst>
      <p:ext uri="{BB962C8B-B14F-4D97-AF65-F5344CB8AC3E}">
        <p14:creationId xmlns:p14="http://schemas.microsoft.com/office/powerpoint/2010/main" val="253787216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9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2pPr>
      <a:lvl3pPr marL="22098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3pPr>
      <a:lvl4pPr marL="45441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54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8"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18">
          <p15:clr>
            <a:srgbClr val="F26B43"/>
          </p15:clr>
        </p15:guide>
        <p15:guide id="2" pos="7661">
          <p15:clr>
            <a:srgbClr val="F26B43"/>
          </p15:clr>
        </p15:guide>
        <p15:guide id="3" pos="7085">
          <p15:clr>
            <a:srgbClr val="F26B43"/>
          </p15:clr>
        </p15:guide>
        <p15:guide id="4" pos="6509">
          <p15:clr>
            <a:srgbClr val="F26B43"/>
          </p15:clr>
        </p15:guide>
        <p15:guide id="5" pos="5933">
          <p15:clr>
            <a:srgbClr val="F26B43"/>
          </p15:clr>
        </p15:guide>
        <p15:guide id="6" pos="5357">
          <p15:clr>
            <a:srgbClr val="F26B43"/>
          </p15:clr>
        </p15:guide>
        <p15:guide id="7" pos="4781">
          <p15:clr>
            <a:srgbClr val="F26B43"/>
          </p15:clr>
        </p15:guide>
        <p15:guide id="8" pos="4205">
          <p15:clr>
            <a:srgbClr val="F26B43"/>
          </p15:clr>
        </p15:guide>
        <p15:guide id="9" pos="173">
          <p15:clr>
            <a:srgbClr val="F26B43"/>
          </p15:clr>
        </p15:guide>
        <p15:guide id="10" pos="749">
          <p15:clr>
            <a:srgbClr val="F26B43"/>
          </p15:clr>
        </p15:guide>
        <p15:guide id="11" pos="1325">
          <p15:clr>
            <a:srgbClr val="F26B43"/>
          </p15:clr>
        </p15:guide>
        <p15:guide id="12" pos="1901">
          <p15:clr>
            <a:srgbClr val="F26B43"/>
          </p15:clr>
        </p15:guide>
        <p15:guide id="13" pos="2477">
          <p15:clr>
            <a:srgbClr val="F26B43"/>
          </p15:clr>
        </p15:guide>
        <p15:guide id="14" pos="3053">
          <p15:clr>
            <a:srgbClr val="F26B43"/>
          </p15:clr>
        </p15:guide>
        <p15:guide id="15" pos="3629">
          <p15:clr>
            <a:srgbClr val="F26B43"/>
          </p15:clr>
        </p15:guide>
        <p15:guide id="16" orient="horz" pos="2203">
          <p15:clr>
            <a:srgbClr val="F26B43"/>
          </p15:clr>
        </p15:guide>
        <p15:guide id="17" orient="horz" pos="187">
          <p15:clr>
            <a:srgbClr val="F26B43"/>
          </p15:clr>
        </p15:guide>
        <p15:guide id="18" orient="horz" pos="763">
          <p15:clr>
            <a:srgbClr val="F26B43"/>
          </p15:clr>
        </p15:guide>
        <p15:guide id="19" orient="horz" pos="1339">
          <p15:clr>
            <a:srgbClr val="F26B43"/>
          </p15:clr>
        </p15:guide>
        <p15:guide id="20" orient="horz" pos="1915">
          <p15:clr>
            <a:srgbClr val="F26B43"/>
          </p15:clr>
        </p15:guide>
        <p15:guide id="21" orient="horz" pos="4219">
          <p15:clr>
            <a:srgbClr val="F26B43"/>
          </p15:clr>
        </p15:guide>
        <p15:guide id="22" orient="horz" pos="3643">
          <p15:clr>
            <a:srgbClr val="F26B43"/>
          </p15:clr>
        </p15:guide>
        <p15:guide id="23" orient="horz" pos="3067">
          <p15:clr>
            <a:srgbClr val="F26B43"/>
          </p15:clr>
        </p15:guide>
        <p15:guide id="24" orient="horz" pos="249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117332"/>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1574493198"/>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Lst>
  <p:transition>
    <p:fade/>
  </p:transition>
  <p:timing>
    <p:tnLst>
      <p:par>
        <p:cTn id="1" dur="indefinite" restart="never" nodeType="tmRoot"/>
      </p:par>
    </p:tnLst>
  </p:timing>
  <p:txStyles>
    <p:titleStyle>
      <a:lvl1pPr algn="l" defTabSz="91427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0" marR="0" indent="-336110"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32" marR="0" indent="-236522"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55"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29"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01"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24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82"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17"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5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0" rtl="0" eaLnBrk="1" latinLnBrk="0" hangingPunct="1">
        <a:defRPr sz="1765" kern="1200">
          <a:solidFill>
            <a:schemeClr val="tx1"/>
          </a:solidFill>
          <a:latin typeface="+mn-lt"/>
          <a:ea typeface="+mn-ea"/>
          <a:cs typeface="+mn-cs"/>
        </a:defRPr>
      </a:lvl1pPr>
      <a:lvl2pPr marL="457135" algn="l" defTabSz="914270" rtl="0" eaLnBrk="1" latinLnBrk="0" hangingPunct="1">
        <a:defRPr sz="1765" kern="1200">
          <a:solidFill>
            <a:schemeClr val="tx1"/>
          </a:solidFill>
          <a:latin typeface="+mn-lt"/>
          <a:ea typeface="+mn-ea"/>
          <a:cs typeface="+mn-cs"/>
        </a:defRPr>
      </a:lvl2pPr>
      <a:lvl3pPr marL="914270" algn="l" defTabSz="914270" rtl="0" eaLnBrk="1" latinLnBrk="0" hangingPunct="1">
        <a:defRPr sz="1765" kern="1200">
          <a:solidFill>
            <a:schemeClr val="tx1"/>
          </a:solidFill>
          <a:latin typeface="+mn-lt"/>
          <a:ea typeface="+mn-ea"/>
          <a:cs typeface="+mn-cs"/>
        </a:defRPr>
      </a:lvl3pPr>
      <a:lvl4pPr marL="1371407" algn="l" defTabSz="914270" rtl="0" eaLnBrk="1" latinLnBrk="0" hangingPunct="1">
        <a:defRPr sz="1765" kern="1200">
          <a:solidFill>
            <a:schemeClr val="tx1"/>
          </a:solidFill>
          <a:latin typeface="+mn-lt"/>
          <a:ea typeface="+mn-ea"/>
          <a:cs typeface="+mn-cs"/>
        </a:defRPr>
      </a:lvl4pPr>
      <a:lvl5pPr marL="1828541" algn="l" defTabSz="914270" rtl="0" eaLnBrk="1" latinLnBrk="0" hangingPunct="1">
        <a:defRPr sz="1765" kern="1200">
          <a:solidFill>
            <a:schemeClr val="tx1"/>
          </a:solidFill>
          <a:latin typeface="+mn-lt"/>
          <a:ea typeface="+mn-ea"/>
          <a:cs typeface="+mn-cs"/>
        </a:defRPr>
      </a:lvl5pPr>
      <a:lvl6pPr marL="2285679" algn="l" defTabSz="914270" rtl="0" eaLnBrk="1" latinLnBrk="0" hangingPunct="1">
        <a:defRPr sz="1765" kern="1200">
          <a:solidFill>
            <a:schemeClr val="tx1"/>
          </a:solidFill>
          <a:latin typeface="+mn-lt"/>
          <a:ea typeface="+mn-ea"/>
          <a:cs typeface="+mn-cs"/>
        </a:defRPr>
      </a:lvl6pPr>
      <a:lvl7pPr marL="2742813" algn="l" defTabSz="914270" rtl="0" eaLnBrk="1" latinLnBrk="0" hangingPunct="1">
        <a:defRPr sz="1765" kern="1200">
          <a:solidFill>
            <a:schemeClr val="tx1"/>
          </a:solidFill>
          <a:latin typeface="+mn-lt"/>
          <a:ea typeface="+mn-ea"/>
          <a:cs typeface="+mn-cs"/>
        </a:defRPr>
      </a:lvl7pPr>
      <a:lvl8pPr marL="3199949" algn="l" defTabSz="914270" rtl="0" eaLnBrk="1" latinLnBrk="0" hangingPunct="1">
        <a:defRPr sz="1765" kern="1200">
          <a:solidFill>
            <a:schemeClr val="tx1"/>
          </a:solidFill>
          <a:latin typeface="+mn-lt"/>
          <a:ea typeface="+mn-ea"/>
          <a:cs typeface="+mn-cs"/>
        </a:defRPr>
      </a:lvl8pPr>
      <a:lvl9pPr marL="3657085" algn="l" defTabSz="91427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11099"/>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2445022438"/>
      </p:ext>
    </p:extLst>
  </p:cSld>
  <p:clrMap bg1="lt1" tx1="dk1" bg2="lt2" tx2="dk2" accent1="accent1" accent2="accent2" accent3="accent3" accent4="accent4" accent5="accent5" accent6="accent6" hlink="hlink" folHlink="folHlink"/>
  <p:sldLayoutIdLst>
    <p:sldLayoutId id="2147483963" r:id="rId1"/>
    <p:sldLayoutId id="2147483965" r:id="rId2"/>
  </p:sldLayoutIdLst>
  <p:timing>
    <p:tnLst>
      <p:par>
        <p:cTn id="1" dur="indefinite" restart="never" nodeType="tmRoot"/>
      </p:par>
    </p:tnLst>
  </p:timing>
  <p:txStyles>
    <p:titleStyle>
      <a:lvl1pPr algn="l" defTabSz="457101"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01" rtl="0" eaLnBrk="1" latinLnBrk="0" hangingPunct="1">
        <a:spcBef>
          <a:spcPts val="600"/>
        </a:spcBef>
        <a:buFont typeface="Arial"/>
        <a:buNone/>
        <a:defRPr sz="2600" kern="1200">
          <a:ln>
            <a:noFill/>
          </a:ln>
          <a:solidFill>
            <a:srgbClr val="FFFFFF"/>
          </a:solidFill>
          <a:latin typeface="+mn-lt"/>
          <a:ea typeface="+mn-ea"/>
          <a:cs typeface="+mn-cs"/>
        </a:defRPr>
      </a:lvl1pPr>
      <a:lvl2pPr marL="742789" indent="-285689" algn="l" defTabSz="457101" rtl="0" eaLnBrk="1" latinLnBrk="0" hangingPunct="1">
        <a:spcBef>
          <a:spcPct val="20000"/>
        </a:spcBef>
        <a:buFont typeface="Arial"/>
        <a:buChar char="–"/>
        <a:defRPr sz="2800" kern="1200">
          <a:solidFill>
            <a:schemeClr val="tx1"/>
          </a:solidFill>
          <a:latin typeface="+mn-lt"/>
          <a:ea typeface="+mn-ea"/>
          <a:cs typeface="+mn-cs"/>
        </a:defRPr>
      </a:lvl2pPr>
      <a:lvl3pPr marL="1142751" indent="-228550" algn="l" defTabSz="457101" rtl="0" eaLnBrk="1" latinLnBrk="0" hangingPunct="1">
        <a:spcBef>
          <a:spcPct val="20000"/>
        </a:spcBef>
        <a:buFont typeface="Arial"/>
        <a:buChar char="•"/>
        <a:defRPr sz="2400" kern="1200">
          <a:solidFill>
            <a:schemeClr val="tx1"/>
          </a:solidFill>
          <a:latin typeface="+mn-lt"/>
          <a:ea typeface="+mn-ea"/>
          <a:cs typeface="+mn-cs"/>
        </a:defRPr>
      </a:lvl3pPr>
      <a:lvl4pPr marL="1599853" indent="-228550" algn="l" defTabSz="457101" rtl="0" eaLnBrk="1" latinLnBrk="0" hangingPunct="1">
        <a:spcBef>
          <a:spcPct val="20000"/>
        </a:spcBef>
        <a:buFont typeface="Arial"/>
        <a:buChar char="–"/>
        <a:defRPr sz="2000" kern="1200">
          <a:solidFill>
            <a:schemeClr val="tx1"/>
          </a:solidFill>
          <a:latin typeface="+mn-lt"/>
          <a:ea typeface="+mn-ea"/>
          <a:cs typeface="+mn-cs"/>
        </a:defRPr>
      </a:lvl4pPr>
      <a:lvl5pPr marL="2056954" indent="-228550" algn="l" defTabSz="457101" rtl="0" eaLnBrk="1" latinLnBrk="0" hangingPunct="1">
        <a:spcBef>
          <a:spcPct val="20000"/>
        </a:spcBef>
        <a:buFont typeface="Arial"/>
        <a:buChar char="»"/>
        <a:defRPr sz="2000" kern="1200">
          <a:solidFill>
            <a:schemeClr val="tx1"/>
          </a:solidFill>
          <a:latin typeface="+mn-lt"/>
          <a:ea typeface="+mn-ea"/>
          <a:cs typeface="+mn-cs"/>
        </a:defRPr>
      </a:lvl5pPr>
      <a:lvl6pPr marL="2514054" indent="-228550"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55" indent="-228550"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55" indent="-228550"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56" indent="-228550"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800" kern="1200">
          <a:solidFill>
            <a:schemeClr val="tx1"/>
          </a:solidFill>
          <a:latin typeface="+mn-lt"/>
          <a:ea typeface="+mn-ea"/>
          <a:cs typeface="+mn-cs"/>
        </a:defRPr>
      </a:lvl1pPr>
      <a:lvl2pPr marL="457101" algn="l" defTabSz="457101" rtl="0" eaLnBrk="1" latinLnBrk="0" hangingPunct="1">
        <a:defRPr sz="1800" kern="1200">
          <a:solidFill>
            <a:schemeClr val="tx1"/>
          </a:solidFill>
          <a:latin typeface="+mn-lt"/>
          <a:ea typeface="+mn-ea"/>
          <a:cs typeface="+mn-cs"/>
        </a:defRPr>
      </a:lvl2pPr>
      <a:lvl3pPr marL="914201" algn="l" defTabSz="457101" rtl="0" eaLnBrk="1" latinLnBrk="0" hangingPunct="1">
        <a:defRPr sz="1800" kern="1200">
          <a:solidFill>
            <a:schemeClr val="tx1"/>
          </a:solidFill>
          <a:latin typeface="+mn-lt"/>
          <a:ea typeface="+mn-ea"/>
          <a:cs typeface="+mn-cs"/>
        </a:defRPr>
      </a:lvl3pPr>
      <a:lvl4pPr marL="1371302" algn="l" defTabSz="457101" rtl="0" eaLnBrk="1" latinLnBrk="0" hangingPunct="1">
        <a:defRPr sz="1800" kern="1200">
          <a:solidFill>
            <a:schemeClr val="tx1"/>
          </a:solidFill>
          <a:latin typeface="+mn-lt"/>
          <a:ea typeface="+mn-ea"/>
          <a:cs typeface="+mn-cs"/>
        </a:defRPr>
      </a:lvl4pPr>
      <a:lvl5pPr marL="1828403" algn="l" defTabSz="457101" rtl="0" eaLnBrk="1" latinLnBrk="0" hangingPunct="1">
        <a:defRPr sz="1800" kern="1200">
          <a:solidFill>
            <a:schemeClr val="tx1"/>
          </a:solidFill>
          <a:latin typeface="+mn-lt"/>
          <a:ea typeface="+mn-ea"/>
          <a:cs typeface="+mn-cs"/>
        </a:defRPr>
      </a:lvl5pPr>
      <a:lvl6pPr marL="2285504" algn="l" defTabSz="457101" rtl="0" eaLnBrk="1" latinLnBrk="0" hangingPunct="1">
        <a:defRPr sz="1800" kern="1200">
          <a:solidFill>
            <a:schemeClr val="tx1"/>
          </a:solidFill>
          <a:latin typeface="+mn-lt"/>
          <a:ea typeface="+mn-ea"/>
          <a:cs typeface="+mn-cs"/>
        </a:defRPr>
      </a:lvl6pPr>
      <a:lvl7pPr marL="2742604" algn="l" defTabSz="457101" rtl="0" eaLnBrk="1" latinLnBrk="0" hangingPunct="1">
        <a:defRPr sz="1800" kern="1200">
          <a:solidFill>
            <a:schemeClr val="tx1"/>
          </a:solidFill>
          <a:latin typeface="+mn-lt"/>
          <a:ea typeface="+mn-ea"/>
          <a:cs typeface="+mn-cs"/>
        </a:defRPr>
      </a:lvl7pPr>
      <a:lvl8pPr marL="3199705" algn="l" defTabSz="457101" rtl="0" eaLnBrk="1" latinLnBrk="0" hangingPunct="1">
        <a:defRPr sz="1800" kern="1200">
          <a:solidFill>
            <a:schemeClr val="tx1"/>
          </a:solidFill>
          <a:latin typeface="+mn-lt"/>
          <a:ea typeface="+mn-ea"/>
          <a:cs typeface="+mn-cs"/>
        </a:defRPr>
      </a:lvl8pPr>
      <a:lvl9pPr marL="3656806" algn="l" defTabSz="45710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11099"/>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1096987561"/>
      </p:ext>
    </p:extLst>
  </p:cSld>
  <p:clrMap bg1="lt1" tx1="dk1" bg2="lt2" tx2="dk2" accent1="accent1" accent2="accent2" accent3="accent3" accent4="accent4" accent5="accent5" accent6="accent6" hlink="hlink" folHlink="folHlink"/>
  <p:sldLayoutIdLst>
    <p:sldLayoutId id="2147483688" r:id="rId1"/>
    <p:sldLayoutId id="2147483689" r:id="rId2"/>
  </p:sldLayoutIdLst>
  <p:timing>
    <p:tnLst>
      <p:par>
        <p:cTn id="1" dur="indefinite" restart="never" nodeType="tmRoot"/>
      </p:par>
    </p:tnLst>
  </p:timing>
  <p:txStyles>
    <p:titleStyle>
      <a:lvl1pPr algn="l" defTabSz="457101"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01" rtl="0" eaLnBrk="1" latinLnBrk="0" hangingPunct="1">
        <a:spcBef>
          <a:spcPts val="600"/>
        </a:spcBef>
        <a:buFont typeface="Arial"/>
        <a:buNone/>
        <a:defRPr sz="2600" kern="1200">
          <a:ln>
            <a:noFill/>
          </a:ln>
          <a:solidFill>
            <a:srgbClr val="FFFFFF"/>
          </a:solidFill>
          <a:latin typeface="+mn-lt"/>
          <a:ea typeface="+mn-ea"/>
          <a:cs typeface="+mn-cs"/>
        </a:defRPr>
      </a:lvl1pPr>
      <a:lvl2pPr marL="742789" indent="-285689" algn="l" defTabSz="457101" rtl="0" eaLnBrk="1" latinLnBrk="0" hangingPunct="1">
        <a:spcBef>
          <a:spcPct val="20000"/>
        </a:spcBef>
        <a:buFont typeface="Arial"/>
        <a:buChar char="–"/>
        <a:defRPr sz="2800" kern="1200">
          <a:solidFill>
            <a:schemeClr val="tx1"/>
          </a:solidFill>
          <a:latin typeface="+mn-lt"/>
          <a:ea typeface="+mn-ea"/>
          <a:cs typeface="+mn-cs"/>
        </a:defRPr>
      </a:lvl2pPr>
      <a:lvl3pPr marL="1142751" indent="-228550" algn="l" defTabSz="457101" rtl="0" eaLnBrk="1" latinLnBrk="0" hangingPunct="1">
        <a:spcBef>
          <a:spcPct val="20000"/>
        </a:spcBef>
        <a:buFont typeface="Arial"/>
        <a:buChar char="•"/>
        <a:defRPr sz="2400" kern="1200">
          <a:solidFill>
            <a:schemeClr val="tx1"/>
          </a:solidFill>
          <a:latin typeface="+mn-lt"/>
          <a:ea typeface="+mn-ea"/>
          <a:cs typeface="+mn-cs"/>
        </a:defRPr>
      </a:lvl3pPr>
      <a:lvl4pPr marL="1599853" indent="-228550" algn="l" defTabSz="457101" rtl="0" eaLnBrk="1" latinLnBrk="0" hangingPunct="1">
        <a:spcBef>
          <a:spcPct val="20000"/>
        </a:spcBef>
        <a:buFont typeface="Arial"/>
        <a:buChar char="–"/>
        <a:defRPr sz="2000" kern="1200">
          <a:solidFill>
            <a:schemeClr val="tx1"/>
          </a:solidFill>
          <a:latin typeface="+mn-lt"/>
          <a:ea typeface="+mn-ea"/>
          <a:cs typeface="+mn-cs"/>
        </a:defRPr>
      </a:lvl4pPr>
      <a:lvl5pPr marL="2056954" indent="-228550" algn="l" defTabSz="457101" rtl="0" eaLnBrk="1" latinLnBrk="0" hangingPunct="1">
        <a:spcBef>
          <a:spcPct val="20000"/>
        </a:spcBef>
        <a:buFont typeface="Arial"/>
        <a:buChar char="»"/>
        <a:defRPr sz="2000" kern="1200">
          <a:solidFill>
            <a:schemeClr val="tx1"/>
          </a:solidFill>
          <a:latin typeface="+mn-lt"/>
          <a:ea typeface="+mn-ea"/>
          <a:cs typeface="+mn-cs"/>
        </a:defRPr>
      </a:lvl5pPr>
      <a:lvl6pPr marL="2514054" indent="-228550"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55" indent="-228550"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55" indent="-228550"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56" indent="-228550"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800" kern="1200">
          <a:solidFill>
            <a:schemeClr val="tx1"/>
          </a:solidFill>
          <a:latin typeface="+mn-lt"/>
          <a:ea typeface="+mn-ea"/>
          <a:cs typeface="+mn-cs"/>
        </a:defRPr>
      </a:lvl1pPr>
      <a:lvl2pPr marL="457101" algn="l" defTabSz="457101" rtl="0" eaLnBrk="1" latinLnBrk="0" hangingPunct="1">
        <a:defRPr sz="1800" kern="1200">
          <a:solidFill>
            <a:schemeClr val="tx1"/>
          </a:solidFill>
          <a:latin typeface="+mn-lt"/>
          <a:ea typeface="+mn-ea"/>
          <a:cs typeface="+mn-cs"/>
        </a:defRPr>
      </a:lvl2pPr>
      <a:lvl3pPr marL="914201" algn="l" defTabSz="457101" rtl="0" eaLnBrk="1" latinLnBrk="0" hangingPunct="1">
        <a:defRPr sz="1800" kern="1200">
          <a:solidFill>
            <a:schemeClr val="tx1"/>
          </a:solidFill>
          <a:latin typeface="+mn-lt"/>
          <a:ea typeface="+mn-ea"/>
          <a:cs typeface="+mn-cs"/>
        </a:defRPr>
      </a:lvl3pPr>
      <a:lvl4pPr marL="1371302" algn="l" defTabSz="457101" rtl="0" eaLnBrk="1" latinLnBrk="0" hangingPunct="1">
        <a:defRPr sz="1800" kern="1200">
          <a:solidFill>
            <a:schemeClr val="tx1"/>
          </a:solidFill>
          <a:latin typeface="+mn-lt"/>
          <a:ea typeface="+mn-ea"/>
          <a:cs typeface="+mn-cs"/>
        </a:defRPr>
      </a:lvl4pPr>
      <a:lvl5pPr marL="1828403" algn="l" defTabSz="457101" rtl="0" eaLnBrk="1" latinLnBrk="0" hangingPunct="1">
        <a:defRPr sz="1800" kern="1200">
          <a:solidFill>
            <a:schemeClr val="tx1"/>
          </a:solidFill>
          <a:latin typeface="+mn-lt"/>
          <a:ea typeface="+mn-ea"/>
          <a:cs typeface="+mn-cs"/>
        </a:defRPr>
      </a:lvl5pPr>
      <a:lvl6pPr marL="2285504" algn="l" defTabSz="457101" rtl="0" eaLnBrk="1" latinLnBrk="0" hangingPunct="1">
        <a:defRPr sz="1800" kern="1200">
          <a:solidFill>
            <a:schemeClr val="tx1"/>
          </a:solidFill>
          <a:latin typeface="+mn-lt"/>
          <a:ea typeface="+mn-ea"/>
          <a:cs typeface="+mn-cs"/>
        </a:defRPr>
      </a:lvl6pPr>
      <a:lvl7pPr marL="2742604" algn="l" defTabSz="457101" rtl="0" eaLnBrk="1" latinLnBrk="0" hangingPunct="1">
        <a:defRPr sz="1800" kern="1200">
          <a:solidFill>
            <a:schemeClr val="tx1"/>
          </a:solidFill>
          <a:latin typeface="+mn-lt"/>
          <a:ea typeface="+mn-ea"/>
          <a:cs typeface="+mn-cs"/>
        </a:defRPr>
      </a:lvl7pPr>
      <a:lvl8pPr marL="3199705" algn="l" defTabSz="457101" rtl="0" eaLnBrk="1" latinLnBrk="0" hangingPunct="1">
        <a:defRPr sz="1800" kern="1200">
          <a:solidFill>
            <a:schemeClr val="tx1"/>
          </a:solidFill>
          <a:latin typeface="+mn-lt"/>
          <a:ea typeface="+mn-ea"/>
          <a:cs typeface="+mn-cs"/>
        </a:defRPr>
      </a:lvl8pPr>
      <a:lvl9pPr marL="3656806" algn="l" defTabSz="45710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11099"/>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158722170"/>
      </p:ext>
    </p:extLst>
  </p:cSld>
  <p:clrMap bg1="lt1" tx1="dk1" bg2="lt2" tx2="dk2" accent1="accent1" accent2="accent2" accent3="accent3" accent4="accent4" accent5="accent5" accent6="accent6" hlink="hlink" folHlink="folHlink"/>
  <p:sldLayoutIdLst>
    <p:sldLayoutId id="2147483694" r:id="rId1"/>
  </p:sldLayoutIdLst>
  <p:timing>
    <p:tnLst>
      <p:par>
        <p:cTn id="1" dur="indefinite" restart="never" nodeType="tmRoot"/>
      </p:par>
    </p:tnLst>
  </p:timing>
  <p:txStyles>
    <p:titleStyle>
      <a:lvl1pPr algn="l" defTabSz="457101"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01" rtl="0" eaLnBrk="1" latinLnBrk="0" hangingPunct="1">
        <a:spcBef>
          <a:spcPts val="600"/>
        </a:spcBef>
        <a:buFont typeface="Arial"/>
        <a:buNone/>
        <a:defRPr sz="2600" kern="1200">
          <a:ln>
            <a:noFill/>
          </a:ln>
          <a:solidFill>
            <a:srgbClr val="FFFFFF"/>
          </a:solidFill>
          <a:latin typeface="+mn-lt"/>
          <a:ea typeface="+mn-ea"/>
          <a:cs typeface="+mn-cs"/>
        </a:defRPr>
      </a:lvl1pPr>
      <a:lvl2pPr marL="742789" indent="-285689" algn="l" defTabSz="457101" rtl="0" eaLnBrk="1" latinLnBrk="0" hangingPunct="1">
        <a:spcBef>
          <a:spcPct val="20000"/>
        </a:spcBef>
        <a:buFont typeface="Arial"/>
        <a:buChar char="–"/>
        <a:defRPr sz="2800" kern="1200">
          <a:solidFill>
            <a:schemeClr val="tx1"/>
          </a:solidFill>
          <a:latin typeface="+mn-lt"/>
          <a:ea typeface="+mn-ea"/>
          <a:cs typeface="+mn-cs"/>
        </a:defRPr>
      </a:lvl2pPr>
      <a:lvl3pPr marL="1142751" indent="-228550" algn="l" defTabSz="457101" rtl="0" eaLnBrk="1" latinLnBrk="0" hangingPunct="1">
        <a:spcBef>
          <a:spcPct val="20000"/>
        </a:spcBef>
        <a:buFont typeface="Arial"/>
        <a:buChar char="•"/>
        <a:defRPr sz="2400" kern="1200">
          <a:solidFill>
            <a:schemeClr val="tx1"/>
          </a:solidFill>
          <a:latin typeface="+mn-lt"/>
          <a:ea typeface="+mn-ea"/>
          <a:cs typeface="+mn-cs"/>
        </a:defRPr>
      </a:lvl3pPr>
      <a:lvl4pPr marL="1599853" indent="-228550" algn="l" defTabSz="457101" rtl="0" eaLnBrk="1" latinLnBrk="0" hangingPunct="1">
        <a:spcBef>
          <a:spcPct val="20000"/>
        </a:spcBef>
        <a:buFont typeface="Arial"/>
        <a:buChar char="–"/>
        <a:defRPr sz="2000" kern="1200">
          <a:solidFill>
            <a:schemeClr val="tx1"/>
          </a:solidFill>
          <a:latin typeface="+mn-lt"/>
          <a:ea typeface="+mn-ea"/>
          <a:cs typeface="+mn-cs"/>
        </a:defRPr>
      </a:lvl4pPr>
      <a:lvl5pPr marL="2056954" indent="-228550" algn="l" defTabSz="457101" rtl="0" eaLnBrk="1" latinLnBrk="0" hangingPunct="1">
        <a:spcBef>
          <a:spcPct val="20000"/>
        </a:spcBef>
        <a:buFont typeface="Arial"/>
        <a:buChar char="»"/>
        <a:defRPr sz="2000" kern="1200">
          <a:solidFill>
            <a:schemeClr val="tx1"/>
          </a:solidFill>
          <a:latin typeface="+mn-lt"/>
          <a:ea typeface="+mn-ea"/>
          <a:cs typeface="+mn-cs"/>
        </a:defRPr>
      </a:lvl5pPr>
      <a:lvl6pPr marL="2514054" indent="-228550"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55" indent="-228550"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55" indent="-228550"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56" indent="-228550"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800" kern="1200">
          <a:solidFill>
            <a:schemeClr val="tx1"/>
          </a:solidFill>
          <a:latin typeface="+mn-lt"/>
          <a:ea typeface="+mn-ea"/>
          <a:cs typeface="+mn-cs"/>
        </a:defRPr>
      </a:lvl1pPr>
      <a:lvl2pPr marL="457101" algn="l" defTabSz="457101" rtl="0" eaLnBrk="1" latinLnBrk="0" hangingPunct="1">
        <a:defRPr sz="1800" kern="1200">
          <a:solidFill>
            <a:schemeClr val="tx1"/>
          </a:solidFill>
          <a:latin typeface="+mn-lt"/>
          <a:ea typeface="+mn-ea"/>
          <a:cs typeface="+mn-cs"/>
        </a:defRPr>
      </a:lvl2pPr>
      <a:lvl3pPr marL="914201" algn="l" defTabSz="457101" rtl="0" eaLnBrk="1" latinLnBrk="0" hangingPunct="1">
        <a:defRPr sz="1800" kern="1200">
          <a:solidFill>
            <a:schemeClr val="tx1"/>
          </a:solidFill>
          <a:latin typeface="+mn-lt"/>
          <a:ea typeface="+mn-ea"/>
          <a:cs typeface="+mn-cs"/>
        </a:defRPr>
      </a:lvl3pPr>
      <a:lvl4pPr marL="1371302" algn="l" defTabSz="457101" rtl="0" eaLnBrk="1" latinLnBrk="0" hangingPunct="1">
        <a:defRPr sz="1800" kern="1200">
          <a:solidFill>
            <a:schemeClr val="tx1"/>
          </a:solidFill>
          <a:latin typeface="+mn-lt"/>
          <a:ea typeface="+mn-ea"/>
          <a:cs typeface="+mn-cs"/>
        </a:defRPr>
      </a:lvl4pPr>
      <a:lvl5pPr marL="1828403" algn="l" defTabSz="457101" rtl="0" eaLnBrk="1" latinLnBrk="0" hangingPunct="1">
        <a:defRPr sz="1800" kern="1200">
          <a:solidFill>
            <a:schemeClr val="tx1"/>
          </a:solidFill>
          <a:latin typeface="+mn-lt"/>
          <a:ea typeface="+mn-ea"/>
          <a:cs typeface="+mn-cs"/>
        </a:defRPr>
      </a:lvl5pPr>
      <a:lvl6pPr marL="2285504" algn="l" defTabSz="457101" rtl="0" eaLnBrk="1" latinLnBrk="0" hangingPunct="1">
        <a:defRPr sz="1800" kern="1200">
          <a:solidFill>
            <a:schemeClr val="tx1"/>
          </a:solidFill>
          <a:latin typeface="+mn-lt"/>
          <a:ea typeface="+mn-ea"/>
          <a:cs typeface="+mn-cs"/>
        </a:defRPr>
      </a:lvl6pPr>
      <a:lvl7pPr marL="2742604" algn="l" defTabSz="457101" rtl="0" eaLnBrk="1" latinLnBrk="0" hangingPunct="1">
        <a:defRPr sz="1800" kern="1200">
          <a:solidFill>
            <a:schemeClr val="tx1"/>
          </a:solidFill>
          <a:latin typeface="+mn-lt"/>
          <a:ea typeface="+mn-ea"/>
          <a:cs typeface="+mn-cs"/>
        </a:defRPr>
      </a:lvl7pPr>
      <a:lvl8pPr marL="3199705" algn="l" defTabSz="457101" rtl="0" eaLnBrk="1" latinLnBrk="0" hangingPunct="1">
        <a:defRPr sz="1800" kern="1200">
          <a:solidFill>
            <a:schemeClr val="tx1"/>
          </a:solidFill>
          <a:latin typeface="+mn-lt"/>
          <a:ea typeface="+mn-ea"/>
          <a:cs typeface="+mn-cs"/>
        </a:defRPr>
      </a:lvl8pPr>
      <a:lvl9pPr marL="3656806" algn="l" defTabSz="45710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098"/>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2" y="5874285"/>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399248024"/>
      </p:ext>
    </p:extLst>
  </p:cSld>
  <p:clrMap bg1="lt1" tx1="dk1" bg2="lt2" tx2="dk2" accent1="accent1" accent2="accent2" accent3="accent3" accent4="accent4" accent5="accent5" accent6="accent6" hlink="hlink" folHlink="folHlink"/>
  <p:sldLayoutIdLst>
    <p:sldLayoutId id="2147483699" r:id="rId1"/>
  </p:sldLayoutIdLst>
  <p:timing>
    <p:tnLst>
      <p:par>
        <p:cTn id="1" dur="indefinite" restart="never" nodeType="tmRoot"/>
      </p:par>
    </p:tnLst>
  </p:timing>
  <p:txStyles>
    <p:title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89" rtl="0" eaLnBrk="1" latinLnBrk="0" hangingPunct="1">
        <a:spcBef>
          <a:spcPts val="600"/>
        </a:spcBef>
        <a:buFont typeface="Arial"/>
        <a:buNone/>
        <a:defRPr sz="2600" kern="1200">
          <a:ln>
            <a:noFill/>
          </a:ln>
          <a:solidFill>
            <a:srgbClr val="FFFFFF"/>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374989"/>
            <a:ext cx="2466420" cy="2660692"/>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1932490" y="2644580"/>
                  <a:pt x="2453431" y="1948186"/>
                  <a:pt x="1955316" y="2618999"/>
                </a:cubicBezTo>
                <a:lnTo>
                  <a:pt x="0" y="2621844"/>
                </a:lnTo>
                <a:lnTo>
                  <a:pt x="0" y="0"/>
                </a:lnTo>
                <a:close/>
              </a:path>
            </a:pathLst>
          </a:custGeom>
          <a:solidFill>
            <a:schemeClr val="accent1">
              <a:alpha val="79000"/>
            </a:schemeClr>
          </a:solidFill>
        </p:spPr>
        <p:txBody>
          <a:bodyPr vert="horz"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2" y="5874285"/>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71455914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89" rtl="0" eaLnBrk="1" latinLnBrk="0" hangingPunct="1">
        <a:spcBef>
          <a:spcPts val="600"/>
        </a:spcBef>
        <a:buFont typeface="Arial"/>
        <a:buNone/>
        <a:defRPr sz="2600" kern="1200">
          <a:ln>
            <a:noFill/>
          </a:ln>
          <a:solidFill>
            <a:srgbClr val="FFFFFF"/>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4"/>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8" y="1447803"/>
            <a:ext cx="11155093" cy="2055948"/>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73381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Lst>
  <p:transition>
    <p:fade/>
  </p:transition>
  <p:timing>
    <p:tnLst>
      <p:par>
        <p:cTn id="1" dur="indefinite" restart="never" nodeType="tmRoot"/>
      </p:par>
    </p:tnLst>
  </p:timing>
  <p:hf hdr="0" ftr="0" dt="0"/>
  <p:txStyles>
    <p:titleStyle>
      <a:lvl1pPr algn="l" defTabSz="913769" rtl="0" eaLnBrk="1" latinLnBrk="0" hangingPunct="1">
        <a:lnSpc>
          <a:spcPct val="90000"/>
        </a:lnSpc>
        <a:spcBef>
          <a:spcPct val="0"/>
        </a:spcBef>
        <a:buNone/>
        <a:defRPr lang="en-US" sz="4399"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505" marR="0" indent="-339505" algn="l" defTabSz="913769" rtl="0" eaLnBrk="1" fontAlgn="auto" latinLnBrk="0" hangingPunct="1">
        <a:lnSpc>
          <a:spcPct val="90000"/>
        </a:lnSpc>
        <a:spcBef>
          <a:spcPct val="20000"/>
        </a:spcBef>
        <a:spcAft>
          <a:spcPts val="0"/>
        </a:spcAft>
        <a:buClrTx/>
        <a:buSzPct val="80000"/>
        <a:buFont typeface="Arial" pitchFamily="34" charset="0"/>
        <a:buChar char="•"/>
        <a:tabLst/>
        <a:defRPr sz="3599" kern="1200" spc="-71" baseline="0">
          <a:gradFill>
            <a:gsLst>
              <a:gs pos="1250">
                <a:schemeClr val="bg2"/>
              </a:gs>
              <a:gs pos="100000">
                <a:schemeClr val="bg2"/>
              </a:gs>
            </a:gsLst>
            <a:lin ang="5400000" scaled="0"/>
          </a:gradFill>
          <a:latin typeface="+mj-lt"/>
          <a:ea typeface="+mn-ea"/>
          <a:cs typeface="+mn-cs"/>
        </a:defRPr>
      </a:lvl1pPr>
      <a:lvl2pPr marL="572716" marR="0" indent="-233212" algn="l" defTabSz="91376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7996"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797996" algn="l"/>
        </a:tabLst>
        <a:defRPr sz="2399" kern="1200" spc="0" baseline="0">
          <a:gradFill>
            <a:gsLst>
              <a:gs pos="1250">
                <a:schemeClr val="bg2"/>
              </a:gs>
              <a:gs pos="100000">
                <a:schemeClr val="bg2"/>
              </a:gs>
            </a:gsLst>
            <a:lin ang="5400000" scaled="0"/>
          </a:gradFill>
          <a:latin typeface="+mn-lt"/>
          <a:ea typeface="+mn-ea"/>
          <a:cs typeface="+mn-cs"/>
        </a:defRPr>
      </a:lvl3pPr>
      <a:lvl4pPr marL="1029620" marR="0" indent="-231624" algn="l" defTabSz="91376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4898"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1254898" algn="l"/>
        </a:tabLst>
        <a:defRPr sz="1999" kern="1200" spc="0" baseline="0">
          <a:gradFill>
            <a:gsLst>
              <a:gs pos="1250">
                <a:schemeClr val="bg2"/>
              </a:gs>
              <a:gs pos="100000">
                <a:schemeClr val="bg2"/>
              </a:gs>
            </a:gsLst>
            <a:lin ang="5400000" scaled="0"/>
          </a:gradFill>
          <a:latin typeface="+mn-lt"/>
          <a:ea typeface="+mn-ea"/>
          <a:cs typeface="+mn-cs"/>
        </a:defRPr>
      </a:lvl5pPr>
      <a:lvl6pPr marL="2512869"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75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640"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52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69" rtl="0" eaLnBrk="1" latinLnBrk="0" hangingPunct="1">
        <a:defRPr sz="1899" kern="1200">
          <a:solidFill>
            <a:schemeClr val="tx1"/>
          </a:solidFill>
          <a:latin typeface="+mn-lt"/>
          <a:ea typeface="+mn-ea"/>
          <a:cs typeface="+mn-cs"/>
        </a:defRPr>
      </a:lvl1pPr>
      <a:lvl2pPr marL="456886" algn="l" defTabSz="913769" rtl="0" eaLnBrk="1" latinLnBrk="0" hangingPunct="1">
        <a:defRPr sz="1899" kern="1200">
          <a:solidFill>
            <a:schemeClr val="tx1"/>
          </a:solidFill>
          <a:latin typeface="+mn-lt"/>
          <a:ea typeface="+mn-ea"/>
          <a:cs typeface="+mn-cs"/>
        </a:defRPr>
      </a:lvl2pPr>
      <a:lvl3pPr marL="913769" algn="l" defTabSz="913769" rtl="0" eaLnBrk="1" latinLnBrk="0" hangingPunct="1">
        <a:defRPr sz="1899" kern="1200">
          <a:solidFill>
            <a:schemeClr val="tx1"/>
          </a:solidFill>
          <a:latin typeface="+mn-lt"/>
          <a:ea typeface="+mn-ea"/>
          <a:cs typeface="+mn-cs"/>
        </a:defRPr>
      </a:lvl3pPr>
      <a:lvl4pPr marL="1370656" algn="l" defTabSz="913769" rtl="0" eaLnBrk="1" latinLnBrk="0" hangingPunct="1">
        <a:defRPr sz="1899" kern="1200">
          <a:solidFill>
            <a:schemeClr val="tx1"/>
          </a:solidFill>
          <a:latin typeface="+mn-lt"/>
          <a:ea typeface="+mn-ea"/>
          <a:cs typeface="+mn-cs"/>
        </a:defRPr>
      </a:lvl4pPr>
      <a:lvl5pPr marL="1827541" algn="l" defTabSz="913769" rtl="0" eaLnBrk="1" latinLnBrk="0" hangingPunct="1">
        <a:defRPr sz="1899" kern="1200">
          <a:solidFill>
            <a:schemeClr val="tx1"/>
          </a:solidFill>
          <a:latin typeface="+mn-lt"/>
          <a:ea typeface="+mn-ea"/>
          <a:cs typeface="+mn-cs"/>
        </a:defRPr>
      </a:lvl5pPr>
      <a:lvl6pPr marL="2284426" algn="l" defTabSz="913769" rtl="0" eaLnBrk="1" latinLnBrk="0" hangingPunct="1">
        <a:defRPr sz="1899" kern="1200">
          <a:solidFill>
            <a:schemeClr val="tx1"/>
          </a:solidFill>
          <a:latin typeface="+mn-lt"/>
          <a:ea typeface="+mn-ea"/>
          <a:cs typeface="+mn-cs"/>
        </a:defRPr>
      </a:lvl6pPr>
      <a:lvl7pPr marL="2741310" algn="l" defTabSz="913769" rtl="0" eaLnBrk="1" latinLnBrk="0" hangingPunct="1">
        <a:defRPr sz="1899" kern="1200">
          <a:solidFill>
            <a:schemeClr val="tx1"/>
          </a:solidFill>
          <a:latin typeface="+mn-lt"/>
          <a:ea typeface="+mn-ea"/>
          <a:cs typeface="+mn-cs"/>
        </a:defRPr>
      </a:lvl7pPr>
      <a:lvl8pPr marL="3198196" algn="l" defTabSz="913769" rtl="0" eaLnBrk="1" latinLnBrk="0" hangingPunct="1">
        <a:defRPr sz="1899" kern="1200">
          <a:solidFill>
            <a:schemeClr val="tx1"/>
          </a:solidFill>
          <a:latin typeface="+mn-lt"/>
          <a:ea typeface="+mn-ea"/>
          <a:cs typeface="+mn-cs"/>
        </a:defRPr>
      </a:lvl8pPr>
      <a:lvl9pPr marL="3655081" algn="l" defTabSz="913769" rtl="0" eaLnBrk="1" latinLnBrk="0" hangingPunct="1">
        <a:defRPr sz="18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11280916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Lst>
  <p:transition>
    <p:fade/>
  </p:transition>
  <p:timing>
    <p:tnLst>
      <p:par>
        <p:cTn id="1" dur="indefinite" restart="never" nodeType="tmRoot"/>
      </p:par>
    </p:tnLst>
  </p:timing>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smtClean="0"/>
              <a:t>Click to edit Master text styles</a:t>
            </a:r>
          </a:p>
        </p:txBody>
      </p:sp>
    </p:spTree>
    <p:extLst>
      <p:ext uri="{BB962C8B-B14F-4D97-AF65-F5344CB8AC3E}">
        <p14:creationId xmlns:p14="http://schemas.microsoft.com/office/powerpoint/2010/main" val="1702069016"/>
      </p:ext>
    </p:extLst>
  </p:cSld>
  <p:clrMap bg1="lt1" tx1="dk1" bg2="lt2" tx2="dk2" accent1="accent1" accent2="accent2" accent3="accent3" accent4="accent4" accent5="accent5" accent6="accent6" hlink="hlink" folHlink="folHlink"/>
  <p:sldLayoutIdLst>
    <p:sldLayoutId id="2147483765" r:id="rId1"/>
    <p:sldLayoutId id="2147483767" r:id="rId2"/>
  </p:sldLayoutIdLst>
  <p:timing>
    <p:tnLst>
      <p:par>
        <p:cTn id="1" dur="indefinite" restart="never" nodeType="tmRoot"/>
      </p:par>
    </p:tnLst>
  </p:timing>
  <p:txStyles>
    <p:titleStyle>
      <a:lvl1pPr algn="l" defTabSz="457137"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37" rtl="0" eaLnBrk="1" latinLnBrk="0" hangingPunct="1">
        <a:spcBef>
          <a:spcPts val="600"/>
        </a:spcBef>
        <a:buFont typeface="Arial"/>
        <a:buNone/>
        <a:defRPr sz="2600" kern="1200">
          <a:ln>
            <a:noFill/>
          </a:ln>
          <a:solidFill>
            <a:srgbClr val="FFFFFF"/>
          </a:solidFill>
          <a:latin typeface="+mn-lt"/>
          <a:ea typeface="+mn-ea"/>
          <a:cs typeface="+mn-cs"/>
        </a:defRPr>
      </a:lvl1pPr>
      <a:lvl2pPr marL="742847" indent="-285710" algn="l" defTabSz="457137" rtl="0" eaLnBrk="1" latinLnBrk="0" hangingPunct="1">
        <a:spcBef>
          <a:spcPct val="20000"/>
        </a:spcBef>
        <a:buFont typeface="Arial"/>
        <a:buChar char="–"/>
        <a:defRPr sz="2800" kern="1200">
          <a:solidFill>
            <a:schemeClr val="tx1"/>
          </a:solidFill>
          <a:latin typeface="+mn-lt"/>
          <a:ea typeface="+mn-ea"/>
          <a:cs typeface="+mn-cs"/>
        </a:defRPr>
      </a:lvl2pPr>
      <a:lvl3pPr marL="1142839" indent="-228568" algn="l" defTabSz="457137" rtl="0" eaLnBrk="1" latinLnBrk="0" hangingPunct="1">
        <a:spcBef>
          <a:spcPct val="20000"/>
        </a:spcBef>
        <a:buFont typeface="Arial"/>
        <a:buChar char="•"/>
        <a:defRPr sz="2400" kern="1200">
          <a:solidFill>
            <a:schemeClr val="tx1"/>
          </a:solidFill>
          <a:latin typeface="+mn-lt"/>
          <a:ea typeface="+mn-ea"/>
          <a:cs typeface="+mn-cs"/>
        </a:defRPr>
      </a:lvl3pPr>
      <a:lvl4pPr marL="1599976" indent="-228568" algn="l" defTabSz="457137" rtl="0" eaLnBrk="1" latinLnBrk="0" hangingPunct="1">
        <a:spcBef>
          <a:spcPct val="20000"/>
        </a:spcBef>
        <a:buFont typeface="Arial"/>
        <a:buChar char="–"/>
        <a:defRPr sz="2000" kern="1200">
          <a:solidFill>
            <a:schemeClr val="tx1"/>
          </a:solidFill>
          <a:latin typeface="+mn-lt"/>
          <a:ea typeface="+mn-ea"/>
          <a:cs typeface="+mn-cs"/>
        </a:defRPr>
      </a:lvl4pPr>
      <a:lvl5pPr marL="2057113" indent="-228568" algn="l" defTabSz="457137" rtl="0" eaLnBrk="1" latinLnBrk="0" hangingPunct="1">
        <a:spcBef>
          <a:spcPct val="20000"/>
        </a:spcBef>
        <a:buFont typeface="Arial"/>
        <a:buChar char="»"/>
        <a:defRPr sz="2000" kern="1200">
          <a:solidFill>
            <a:schemeClr val="tx1"/>
          </a:solidFill>
          <a:latin typeface="+mn-lt"/>
          <a:ea typeface="+mn-ea"/>
          <a:cs typeface="+mn-cs"/>
        </a:defRPr>
      </a:lvl5pPr>
      <a:lvl6pPr marL="2514248" indent="-228568" algn="l" defTabSz="457137" rtl="0" eaLnBrk="1" latinLnBrk="0" hangingPunct="1">
        <a:spcBef>
          <a:spcPct val="20000"/>
        </a:spcBef>
        <a:buFont typeface="Arial"/>
        <a:buChar char="•"/>
        <a:defRPr sz="2000" kern="1200">
          <a:solidFill>
            <a:schemeClr val="tx1"/>
          </a:solidFill>
          <a:latin typeface="+mn-lt"/>
          <a:ea typeface="+mn-ea"/>
          <a:cs typeface="+mn-cs"/>
        </a:defRPr>
      </a:lvl6pPr>
      <a:lvl7pPr marL="2971384" indent="-228568" algn="l" defTabSz="457137" rtl="0" eaLnBrk="1" latinLnBrk="0" hangingPunct="1">
        <a:spcBef>
          <a:spcPct val="20000"/>
        </a:spcBef>
        <a:buFont typeface="Arial"/>
        <a:buChar char="•"/>
        <a:defRPr sz="2000" kern="1200">
          <a:solidFill>
            <a:schemeClr val="tx1"/>
          </a:solidFill>
          <a:latin typeface="+mn-lt"/>
          <a:ea typeface="+mn-ea"/>
          <a:cs typeface="+mn-cs"/>
        </a:defRPr>
      </a:lvl7pPr>
      <a:lvl8pPr marL="3428520" indent="-228568" algn="l" defTabSz="457137" rtl="0" eaLnBrk="1" latinLnBrk="0" hangingPunct="1">
        <a:spcBef>
          <a:spcPct val="20000"/>
        </a:spcBef>
        <a:buFont typeface="Arial"/>
        <a:buChar char="•"/>
        <a:defRPr sz="2000" kern="1200">
          <a:solidFill>
            <a:schemeClr val="tx1"/>
          </a:solidFill>
          <a:latin typeface="+mn-lt"/>
          <a:ea typeface="+mn-ea"/>
          <a:cs typeface="+mn-cs"/>
        </a:defRPr>
      </a:lvl8pPr>
      <a:lvl9pPr marL="3885655" indent="-228568" algn="l" defTabSz="45713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7" rtl="0" eaLnBrk="1" latinLnBrk="0" hangingPunct="1">
        <a:defRPr sz="1800" kern="1200">
          <a:solidFill>
            <a:schemeClr val="tx1"/>
          </a:solidFill>
          <a:latin typeface="+mn-lt"/>
          <a:ea typeface="+mn-ea"/>
          <a:cs typeface="+mn-cs"/>
        </a:defRPr>
      </a:lvl1pPr>
      <a:lvl2pPr marL="457137" algn="l" defTabSz="457137" rtl="0" eaLnBrk="1" latinLnBrk="0" hangingPunct="1">
        <a:defRPr sz="1800" kern="1200">
          <a:solidFill>
            <a:schemeClr val="tx1"/>
          </a:solidFill>
          <a:latin typeface="+mn-lt"/>
          <a:ea typeface="+mn-ea"/>
          <a:cs typeface="+mn-cs"/>
        </a:defRPr>
      </a:lvl2pPr>
      <a:lvl3pPr marL="914272" algn="l" defTabSz="457137" rtl="0" eaLnBrk="1" latinLnBrk="0" hangingPunct="1">
        <a:defRPr sz="1800" kern="1200">
          <a:solidFill>
            <a:schemeClr val="tx1"/>
          </a:solidFill>
          <a:latin typeface="+mn-lt"/>
          <a:ea typeface="+mn-ea"/>
          <a:cs typeface="+mn-cs"/>
        </a:defRPr>
      </a:lvl3pPr>
      <a:lvl4pPr marL="1371408" algn="l" defTabSz="457137" rtl="0" eaLnBrk="1" latinLnBrk="0" hangingPunct="1">
        <a:defRPr sz="1800" kern="1200">
          <a:solidFill>
            <a:schemeClr val="tx1"/>
          </a:solidFill>
          <a:latin typeface="+mn-lt"/>
          <a:ea typeface="+mn-ea"/>
          <a:cs typeface="+mn-cs"/>
        </a:defRPr>
      </a:lvl4pPr>
      <a:lvl5pPr marL="1828544" algn="l" defTabSz="457137" rtl="0" eaLnBrk="1" latinLnBrk="0" hangingPunct="1">
        <a:defRPr sz="1800" kern="1200">
          <a:solidFill>
            <a:schemeClr val="tx1"/>
          </a:solidFill>
          <a:latin typeface="+mn-lt"/>
          <a:ea typeface="+mn-ea"/>
          <a:cs typeface="+mn-cs"/>
        </a:defRPr>
      </a:lvl5pPr>
      <a:lvl6pPr marL="2285680" algn="l" defTabSz="457137" rtl="0" eaLnBrk="1" latinLnBrk="0" hangingPunct="1">
        <a:defRPr sz="1800" kern="1200">
          <a:solidFill>
            <a:schemeClr val="tx1"/>
          </a:solidFill>
          <a:latin typeface="+mn-lt"/>
          <a:ea typeface="+mn-ea"/>
          <a:cs typeface="+mn-cs"/>
        </a:defRPr>
      </a:lvl6pPr>
      <a:lvl7pPr marL="2742815" algn="l" defTabSz="457137" rtl="0" eaLnBrk="1" latinLnBrk="0" hangingPunct="1">
        <a:defRPr sz="1800" kern="1200">
          <a:solidFill>
            <a:schemeClr val="tx1"/>
          </a:solidFill>
          <a:latin typeface="+mn-lt"/>
          <a:ea typeface="+mn-ea"/>
          <a:cs typeface="+mn-cs"/>
        </a:defRPr>
      </a:lvl7pPr>
      <a:lvl8pPr marL="3199952" algn="l" defTabSz="457137" rtl="0" eaLnBrk="1" latinLnBrk="0" hangingPunct="1">
        <a:defRPr sz="1800" kern="1200">
          <a:solidFill>
            <a:schemeClr val="tx1"/>
          </a:solidFill>
          <a:latin typeface="+mn-lt"/>
          <a:ea typeface="+mn-ea"/>
          <a:cs typeface="+mn-cs"/>
        </a:defRPr>
      </a:lvl8pPr>
      <a:lvl9pPr marL="3657087" algn="l" defTabSz="45713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8.jpe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 y="0"/>
            <a:ext cx="12191118" cy="8127412"/>
          </a:xfrm>
          <a:prstGeom prst="rect">
            <a:avLst/>
          </a:prstGeom>
        </p:spPr>
      </p:pic>
      <p:sp>
        <p:nvSpPr>
          <p:cNvPr id="8" name="Titre 1"/>
          <p:cNvSpPr txBox="1">
            <a:spLocks/>
          </p:cNvSpPr>
          <p:nvPr/>
        </p:nvSpPr>
        <p:spPr bwMode="ltGray">
          <a:xfrm>
            <a:off x="882" y="1323255"/>
            <a:ext cx="7209544" cy="3464877"/>
          </a:xfrm>
          <a:prstGeom prst="rect">
            <a:avLst/>
          </a:prstGeom>
          <a:solidFill>
            <a:srgbClr val="000000">
              <a:alpha val="80000"/>
            </a:srgbClr>
          </a:solidFill>
        </p:spPr>
        <p:txBody>
          <a:bodyPr vert="horz" wrap="square" lIns="143311" tIns="89580" rIns="143311" bIns="89580" rtlCol="0" anchor="ctr" anchorCtr="0">
            <a:noAutofit/>
          </a:bodyPr>
          <a:lstStyle>
            <a:lvl1pPr algn="l" defTabSz="932742" rtl="0" eaLnBrk="1" latinLnBrk="0" hangingPunct="1">
              <a:lnSpc>
                <a:spcPct val="90000"/>
              </a:lnSpc>
              <a:spcBef>
                <a:spcPct val="0"/>
              </a:spcBef>
              <a:buNone/>
              <a:defRPr lang="en-US" sz="6017" b="0" kern="1200" cap="none" spc="-101" baseline="0">
                <a:ln w="3175">
                  <a:noFill/>
                </a:ln>
                <a:gradFill>
                  <a:gsLst>
                    <a:gs pos="5833">
                      <a:srgbClr val="FFFFFF"/>
                    </a:gs>
                    <a:gs pos="18000">
                      <a:srgbClr val="FFFFFF"/>
                    </a:gs>
                  </a:gsLst>
                  <a:lin ang="5400000" scaled="0"/>
                </a:gradFill>
                <a:effectLst/>
                <a:latin typeface="Segoe UI Light" panose="020B0502040204020203" pitchFamily="34" charset="0"/>
                <a:ea typeface="+mn-ea"/>
                <a:cs typeface="Segoe UI Light" panose="020B0502040204020203" pitchFamily="34" charset="0"/>
              </a:defRPr>
            </a:lvl1pPr>
          </a:lstStyle>
          <a:p>
            <a:pPr lvl="0"/>
            <a:r>
              <a:rPr lang="en-CA" b="1" dirty="0" smtClean="0"/>
              <a:t>Business Breakfast: Upgrade Your Security &amp; Reduce Costs!</a:t>
            </a:r>
            <a:endParaRPr kumimoji="0" lang="en-CA" sz="6017" b="1" i="0" u="none" strike="noStrike" kern="1200" cap="none" spc="-101" normalizeH="0" baseline="0" noProof="0" dirty="0">
              <a:ln w="3175">
                <a:noFill/>
              </a:ln>
              <a:gradFill>
                <a:gsLst>
                  <a:gs pos="5833">
                    <a:srgbClr val="FFFFFF"/>
                  </a:gs>
                  <a:gs pos="18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itre 1"/>
          <p:cNvSpPr txBox="1">
            <a:spLocks/>
          </p:cNvSpPr>
          <p:nvPr/>
        </p:nvSpPr>
        <p:spPr bwMode="ltGray">
          <a:xfrm>
            <a:off x="882" y="5292459"/>
            <a:ext cx="7209544" cy="806091"/>
          </a:xfrm>
          <a:prstGeom prst="rect">
            <a:avLst/>
          </a:prstGeom>
          <a:solidFill>
            <a:srgbClr val="000000">
              <a:alpha val="80000"/>
            </a:srgbClr>
          </a:solidFill>
        </p:spPr>
        <p:txBody>
          <a:bodyPr vert="horz" wrap="square" lIns="146164" tIns="91363" rIns="146164" bIns="91363" rtlCol="0" anchor="ctr" anchorCtr="0">
            <a:spAutoFit/>
          </a:bodyPr>
          <a:lstStyle>
            <a:lvl1pPr algn="l" defTabSz="806431" rtl="0" fontAlgn="base">
              <a:lnSpc>
                <a:spcPct val="90000"/>
              </a:lnSpc>
              <a:spcBef>
                <a:spcPct val="0"/>
              </a:spcBef>
              <a:spcAft>
                <a:spcPct val="0"/>
              </a:spcAft>
              <a:defRPr lang="en-US" sz="5900" kern="1200" spc="-99" baseline="0">
                <a:ln w="3175">
                  <a:noFill/>
                </a:ln>
                <a:gradFill>
                  <a:gsLst>
                    <a:gs pos="5833">
                      <a:srgbClr val="FFFFFF"/>
                    </a:gs>
                    <a:gs pos="18000">
                      <a:srgbClr val="FFFFFF"/>
                    </a:gs>
                  </a:gsLst>
                  <a:lin ang="5400000" scaled="0"/>
                </a:gradFill>
                <a:latin typeface="Segoe UI Light" panose="020B0502040204020203" pitchFamily="34" charset="0"/>
                <a:ea typeface="MS PGothic" panose="020B0600070205080204" pitchFamily="34" charset="-128"/>
                <a:cs typeface="Segoe UI Light" panose="020B0502040204020203" pitchFamily="34" charset="0"/>
              </a:defRPr>
            </a:lvl1pPr>
            <a:lvl2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2pPr>
            <a:lvl3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3pPr>
            <a:lvl4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4pPr>
            <a:lvl5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5pPr>
            <a:lvl6pPr marL="457189"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6pPr>
            <a:lvl7pPr marL="914377"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7pPr>
            <a:lvl8pPr marL="1371566"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8pPr>
            <a:lvl9pPr marL="1828754"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9pPr>
          </a:lstStyle>
          <a:p>
            <a:pPr marL="0" marR="0" lvl="0" indent="0" algn="l" defTabSz="806431" rtl="0" eaLnBrk="1" fontAlgn="base" latinLnBrk="0" hangingPunct="1">
              <a:lnSpc>
                <a:spcPct val="90000"/>
              </a:lnSpc>
              <a:spcBef>
                <a:spcPct val="0"/>
              </a:spcBef>
              <a:spcAft>
                <a:spcPct val="0"/>
              </a:spcAft>
              <a:buClrTx/>
              <a:buSzTx/>
              <a:buFontTx/>
              <a:buNone/>
              <a:tabLst/>
              <a:defRPr/>
            </a:pPr>
            <a:r>
              <a:rPr kumimoji="0" lang="en-US" sz="4488" b="1" i="0" u="none" strike="noStrike" kern="1200" cap="none" spc="-99" normalizeH="0" baseline="0" noProof="0" dirty="0" smtClean="0">
                <a:ln w="3175">
                  <a:noFill/>
                </a:ln>
                <a:gradFill>
                  <a:gsLst>
                    <a:gs pos="5833">
                      <a:srgbClr val="FFFFFF"/>
                    </a:gs>
                    <a:gs pos="18000">
                      <a:srgbClr val="FFFFFF"/>
                    </a:gs>
                  </a:gsLst>
                  <a:lin ang="5400000" scaled="0"/>
                </a:gradFill>
                <a:effectLst/>
                <a:uLnTx/>
                <a:uFillTx/>
                <a:latin typeface="Segoe UI Light" panose="020B0502040204020203" pitchFamily="34" charset="0"/>
                <a:ea typeface="MS PGothic" panose="020B0600070205080204" pitchFamily="34" charset="-128"/>
                <a:cs typeface="Segoe UI Light" panose="020B0502040204020203" pitchFamily="34" charset="0"/>
              </a:rPr>
              <a:t>Thomas Rayner</a:t>
            </a:r>
            <a:endParaRPr kumimoji="0" lang="en-US" sz="4488" b="1" i="0" u="none" strike="noStrike" kern="1200" cap="none" spc="-99" normalizeH="0" baseline="0" noProof="0" dirty="0">
              <a:ln w="3175">
                <a:noFill/>
              </a:ln>
              <a:gradFill>
                <a:gsLst>
                  <a:gs pos="5833">
                    <a:srgbClr val="FFFFFF"/>
                  </a:gs>
                  <a:gs pos="18000">
                    <a:srgbClr val="FFFFFF"/>
                  </a:gs>
                </a:gsLst>
                <a:lin ang="5400000" scaled="0"/>
              </a:gra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5000" y="104532"/>
            <a:ext cx="7783145" cy="5856817"/>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smtClean="0"/>
              <a:t>Snap apps to a corner and use your screen more effectively.</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66034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rot="19439073">
            <a:off x="6377" y="-637469"/>
            <a:ext cx="7360503" cy="737819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56092">
            <a:off x="1008757" y="1262216"/>
            <a:ext cx="5370375" cy="3584676"/>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smtClean="0"/>
              <a:t>Have multiple virtual desktops setup just the way you want them.</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039970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82839" y="104532"/>
            <a:ext cx="7783145" cy="585681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836" y="222027"/>
            <a:ext cx="7515768" cy="4225309"/>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a:t>Dismiss or act on a </a:t>
            </a:r>
            <a:r>
              <a:rPr lang="en-CA" dirty="0" smtClean="0"/>
              <a:t>notifications like </a:t>
            </a:r>
            <a:r>
              <a:rPr lang="en-CA" dirty="0"/>
              <a:t>answering an </a:t>
            </a:r>
            <a:r>
              <a:rPr lang="en-CA" dirty="0" smtClean="0"/>
              <a:t>email. </a:t>
            </a:r>
            <a:r>
              <a:rPr lang="en-CA" dirty="0"/>
              <a:t>And you also get </a:t>
            </a:r>
            <a:endParaRPr lang="en-CA" dirty="0" smtClean="0"/>
          </a:p>
          <a:p>
            <a:r>
              <a:rPr lang="en-CA" dirty="0" smtClean="0"/>
              <a:t>one-touch </a:t>
            </a:r>
            <a:r>
              <a:rPr lang="en-CA" dirty="0"/>
              <a:t>access to your most frequent settings. </a:t>
            </a:r>
            <a:endParaRPr lang="en-GB" dirty="0" smtClean="0"/>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045436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05026" y="96645"/>
            <a:ext cx="7814280" cy="5864704"/>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smtClean="0"/>
              <a:t>Get a powerful built in digital assistant that you control when it comes to what</a:t>
            </a:r>
          </a:p>
          <a:p>
            <a:r>
              <a:rPr lang="en-CA" dirty="0" smtClean="0"/>
              <a:t>she knows and remembers.</a:t>
            </a:r>
            <a:endParaRPr lang="en-GB" dirty="0" smtClean="0"/>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295169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solidFill>
            <a:schemeClr val="accent2"/>
          </a:solidFill>
        </p:spPr>
        <p:txBody>
          <a:bodyPr>
            <a:normAutofit/>
          </a:bodyPr>
          <a:lstStyle/>
          <a:p>
            <a:r>
              <a:rPr lang="en-CA" dirty="0" smtClean="0"/>
              <a:t>She even understands Canadians.</a:t>
            </a:r>
            <a:endParaRPr lang="en-GB" dirty="0" smtClean="0"/>
          </a:p>
        </p:txBody>
      </p:sp>
      <p:pic>
        <p:nvPicPr>
          <p:cNvPr id="10"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70" y="673756"/>
            <a:ext cx="2818841" cy="469806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752" y="667519"/>
            <a:ext cx="2822584" cy="4704306"/>
          </a:xfrm>
          <a:prstGeom prst="rect">
            <a:avLst/>
          </a:prstGeom>
        </p:spPr>
      </p:pic>
      <p:pic>
        <p:nvPicPr>
          <p:cNvPr id="12"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7777" y="667519"/>
            <a:ext cx="2658755" cy="4431260"/>
          </a:xfrm>
          <a:prstGeom prst="rect">
            <a:avLst/>
          </a:prstGeom>
        </p:spPr>
      </p:pic>
      <p:pic>
        <p:nvPicPr>
          <p:cNvPr id="13"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7965" y="667519"/>
            <a:ext cx="2650676" cy="4417795"/>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757895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2555" y="0"/>
            <a:ext cx="7890001" cy="59850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85" y="146864"/>
            <a:ext cx="7532752" cy="4234856"/>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smtClean="0"/>
              <a:t>With Microsoft Edge you can even mark up webpages directly using web notes.</a:t>
            </a:r>
            <a:endParaRPr lang="en-GB" dirty="0" smtClean="0"/>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813894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33285"/>
          <a:stretch/>
        </p:blipFill>
        <p:spPr>
          <a:xfrm>
            <a:off x="1" y="0"/>
            <a:ext cx="12191999" cy="6778172"/>
          </a:xfrm>
          <a:prstGeom prst="rect">
            <a:avLst/>
          </a:prstGeom>
        </p:spPr>
      </p:pic>
      <p:sp>
        <p:nvSpPr>
          <p:cNvPr id="2" name="Title 1"/>
          <p:cNvSpPr>
            <a:spLocks noGrp="1"/>
          </p:cNvSpPr>
          <p:nvPr>
            <p:ph type="title"/>
          </p:nvPr>
        </p:nvSpPr>
        <p:spPr>
          <a:xfrm>
            <a:off x="393271" y="3693915"/>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#4.</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subscribe to office…</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smtClean="0"/>
              <a:t>Get the full suite of apps that every modern business should have. </a:t>
            </a:r>
          </a:p>
          <a:p>
            <a:r>
              <a:rPr lang="en-CA" dirty="0" smtClean="0"/>
              <a:t>Office </a:t>
            </a:r>
            <a:r>
              <a:rPr lang="en-CA" dirty="0"/>
              <a:t>always stays up to date, </a:t>
            </a:r>
            <a:r>
              <a:rPr lang="en-CA" dirty="0" smtClean="0"/>
              <a:t>with no </a:t>
            </a:r>
            <a:r>
              <a:rPr lang="en-CA" dirty="0"/>
              <a:t>cost, work or time required for updates</a:t>
            </a:r>
            <a:r>
              <a:rPr lang="en-CA" dirty="0" smtClean="0"/>
              <a:t>.</a:t>
            </a:r>
            <a:endParaRPr lang="en-GB"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9617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chorus.co/media/1555/outlook-2016-attachm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8" y="0"/>
            <a:ext cx="12134850" cy="6934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3271" y="3693915"/>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#4.</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subscribe to office…</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smtClean="0"/>
              <a:t>Get powerful capabilities like finding the feature you are looking for faster.</a:t>
            </a:r>
          </a:p>
          <a:p>
            <a:r>
              <a:rPr lang="en-CA" dirty="0" smtClean="0"/>
              <a:t>Or sharing a modern attachment from Outlook.</a:t>
            </a:r>
            <a:endParaRPr lang="en-GB"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4984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389" y="388740"/>
            <a:ext cx="9152390" cy="5398480"/>
          </a:xfrm>
          <a:prstGeom prst="rect">
            <a:avLst/>
          </a:prstGeom>
        </p:spPr>
      </p:pic>
      <p:sp>
        <p:nvSpPr>
          <p:cNvPr id="2" name="Title 1"/>
          <p:cNvSpPr>
            <a:spLocks noGrp="1"/>
          </p:cNvSpPr>
          <p:nvPr>
            <p:ph type="title"/>
          </p:nvPr>
        </p:nvSpPr>
        <p:spPr>
          <a:xfrm>
            <a:off x="517096" y="38874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#5.</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Improve IT Security…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smtClean="0"/>
              <a:t>Whether it’s Windows 10, Office 365 or Azure there are lots of ways to improve</a:t>
            </a:r>
          </a:p>
          <a:p>
            <a:r>
              <a:rPr lang="en-CA" dirty="0" smtClean="0"/>
              <a:t>security without significant investment.</a:t>
            </a:r>
            <a:endParaRPr lang="en-GB"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008212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0.wp.com/mscorp.blob.core.windows.net/mscorpmedia/2015/12/121015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3697107" cy="60377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7096" y="38874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#5.</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Improve IT Security…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smtClean="0"/>
              <a:t>Whether it’s Windows 10, Office 365 or Azure there are lots of ways to improve</a:t>
            </a:r>
          </a:p>
          <a:p>
            <a:r>
              <a:rPr lang="en-CA" dirty="0" smtClean="0"/>
              <a:t>security without significant investment.</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537194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Abstract</a:t>
            </a:r>
            <a:endParaRPr lang="en-CA" dirty="0"/>
          </a:p>
        </p:txBody>
      </p:sp>
      <p:graphicFrame>
        <p:nvGraphicFramePr>
          <p:cNvPr id="3" name="Table 2"/>
          <p:cNvGraphicFramePr>
            <a:graphicFrameLocks noGrp="1"/>
          </p:cNvGraphicFramePr>
          <p:nvPr>
            <p:extLst>
              <p:ext uri="{D42A27DB-BD31-4B8C-83A1-F6EECF244321}">
                <p14:modId xmlns:p14="http://schemas.microsoft.com/office/powerpoint/2010/main" val="70175108"/>
              </p:ext>
            </p:extLst>
          </p:nvPr>
        </p:nvGraphicFramePr>
        <p:xfrm>
          <a:off x="310909" y="1183171"/>
          <a:ext cx="11570182" cy="2284298"/>
        </p:xfrm>
        <a:graphic>
          <a:graphicData uri="http://schemas.openxmlformats.org/drawingml/2006/table">
            <a:tbl>
              <a:tblPr firstRow="1" firstCol="1" bandRow="1">
                <a:tableStyleId>{5C22544A-7EE6-4342-B048-85BDC9FD1C3A}</a:tableStyleId>
              </a:tblPr>
              <a:tblGrid>
                <a:gridCol w="1818337">
                  <a:extLst>
                    <a:ext uri="{9D8B030D-6E8A-4147-A177-3AD203B41FA5}">
                      <a16:colId xmlns:a16="http://schemas.microsoft.com/office/drawing/2014/main" val="2341082602"/>
                    </a:ext>
                  </a:extLst>
                </a:gridCol>
                <a:gridCol w="9751845">
                  <a:extLst>
                    <a:ext uri="{9D8B030D-6E8A-4147-A177-3AD203B41FA5}">
                      <a16:colId xmlns:a16="http://schemas.microsoft.com/office/drawing/2014/main" val="483823927"/>
                    </a:ext>
                  </a:extLst>
                </a:gridCol>
              </a:tblGrid>
              <a:tr h="1869975">
                <a:tc>
                  <a:txBody>
                    <a:bodyPr/>
                    <a:lstStyle/>
                    <a:p>
                      <a:pPr>
                        <a:lnSpc>
                          <a:spcPct val="135000"/>
                        </a:lnSpc>
                        <a:spcAft>
                          <a:spcPts val="0"/>
                        </a:spcAft>
                      </a:pPr>
                      <a:r>
                        <a:rPr lang="en-CA" sz="1600" dirty="0">
                          <a:effectLst/>
                        </a:rPr>
                        <a:t>Session Description </a:t>
                      </a:r>
                      <a:endParaRPr lang="en-CA" sz="2800" dirty="0">
                        <a:effectLst/>
                        <a:latin typeface="Times New Roman" panose="02020603050405020304" pitchFamily="18" charset="0"/>
                        <a:ea typeface="Calibri" panose="020F0502020204030204" pitchFamily="34" charset="0"/>
                      </a:endParaRPr>
                    </a:p>
                  </a:txBody>
                  <a:tcPr marL="85121" marR="85121" marT="66205" marB="66205"/>
                </a:tc>
                <a:tc>
                  <a:txBody>
                    <a:bodyPr/>
                    <a:lstStyle/>
                    <a:p>
                      <a:r>
                        <a:rPr lang="en-CA" sz="1765" b="1" kern="1200" dirty="0" smtClean="0">
                          <a:solidFill>
                            <a:schemeClr val="lt1"/>
                          </a:solidFill>
                          <a:effectLst/>
                          <a:latin typeface="+mn-lt"/>
                          <a:ea typeface="+mn-ea"/>
                          <a:cs typeface="+mn-cs"/>
                        </a:rPr>
                        <a:t>Do you want the best productivity, collaboration, and modern business platform in the market for your small business? You might be surprised at how little it costs, and how easy it is to get started. Begin accelerating the professionalism, quality and impact your business has. </a:t>
                      </a:r>
                    </a:p>
                    <a:p>
                      <a:endParaRPr lang="en-CA" sz="1765" b="1" kern="1200" dirty="0" smtClean="0">
                        <a:solidFill>
                          <a:schemeClr val="lt1"/>
                        </a:solidFill>
                        <a:effectLst/>
                        <a:latin typeface="+mn-lt"/>
                        <a:ea typeface="+mn-ea"/>
                        <a:cs typeface="+mn-cs"/>
                      </a:endParaRPr>
                    </a:p>
                    <a:p>
                      <a:r>
                        <a:rPr lang="en-CA" sz="1765" b="1" kern="1200" dirty="0" smtClean="0">
                          <a:solidFill>
                            <a:schemeClr val="lt1"/>
                          </a:solidFill>
                          <a:effectLst/>
                          <a:latin typeface="+mn-lt"/>
                          <a:ea typeface="+mn-ea"/>
                          <a:cs typeface="+mn-cs"/>
                        </a:rPr>
                        <a:t>Join Richard Harbridge, Chief Technology Officer of 2toLead, as he shares how other businesses are getting more out of Office and their email by leveraging Office 365 all while reducing the technology budget.</a:t>
                      </a:r>
                      <a:endParaRPr lang="en-CA" sz="1765" b="1" kern="1200" dirty="0">
                        <a:solidFill>
                          <a:schemeClr val="lt1"/>
                        </a:solidFill>
                        <a:effectLst/>
                        <a:latin typeface="+mn-lt"/>
                        <a:ea typeface="+mn-ea"/>
                        <a:cs typeface="+mn-cs"/>
                      </a:endParaRPr>
                    </a:p>
                  </a:txBody>
                  <a:tcPr marL="0" marR="85121" marT="66205" marB="66205"/>
                </a:tc>
                <a:extLst>
                  <a:ext uri="{0D108BD9-81ED-4DB2-BD59-A6C34878D82A}">
                    <a16:rowId xmlns:a16="http://schemas.microsoft.com/office/drawing/2014/main" val="2590084116"/>
                  </a:ext>
                </a:extLst>
              </a:tr>
            </a:tbl>
          </a:graphicData>
        </a:graphic>
      </p:graphicFrame>
      <p:sp>
        <p:nvSpPr>
          <p:cNvPr id="6" name="Rectangle 5"/>
          <p:cNvSpPr/>
          <p:nvPr/>
        </p:nvSpPr>
        <p:spPr>
          <a:xfrm>
            <a:off x="585410" y="3655243"/>
            <a:ext cx="6096000" cy="3416320"/>
          </a:xfrm>
          <a:prstGeom prst="rect">
            <a:avLst/>
          </a:prstGeom>
        </p:spPr>
        <p:txBody>
          <a:bodyPr>
            <a:spAutoFit/>
          </a:bodyPr>
          <a:lstStyle/>
          <a:p>
            <a:pPr>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Technologies I intend to discuss:</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indent="-22860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Office 365 Business Premium with apps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914400" indent="-228600">
              <a:spcAft>
                <a:spcPts val="0"/>
              </a:spcAft>
            </a:pPr>
            <a:r>
              <a:rPr lang="en-US" dirty="0">
                <a:latin typeface="Courier New" panose="02070309020205020404" pitchFamily="49" charset="0"/>
                <a:ea typeface="Calibri" panose="020F0502020204030204" pitchFamily="34" charset="0"/>
                <a:cs typeface="Times New Roman" panose="02020603050405020304" pitchFamily="18" charset="0"/>
              </a:rPr>
              <a:t>o</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Word</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914400" indent="-228600">
              <a:spcAft>
                <a:spcPts val="0"/>
              </a:spcAft>
            </a:pPr>
            <a:r>
              <a:rPr lang="en-US" dirty="0">
                <a:latin typeface="Courier New" panose="02070309020205020404" pitchFamily="49" charset="0"/>
                <a:ea typeface="Calibri" panose="020F0502020204030204" pitchFamily="34" charset="0"/>
                <a:cs typeface="Times New Roman" panose="02020603050405020304" pitchFamily="18" charset="0"/>
              </a:rPr>
              <a:t>o</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Powerpoint</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914400" indent="-228600">
              <a:spcAft>
                <a:spcPts val="0"/>
              </a:spcAft>
            </a:pPr>
            <a:r>
              <a:rPr lang="en-US" dirty="0">
                <a:latin typeface="Courier New" panose="02070309020205020404" pitchFamily="49" charset="0"/>
                <a:ea typeface="Calibri" panose="020F0502020204030204" pitchFamily="34" charset="0"/>
                <a:cs typeface="Times New Roman" panose="02020603050405020304" pitchFamily="18" charset="0"/>
              </a:rPr>
              <a:t>o</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Excel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914400" indent="-228600">
              <a:spcAft>
                <a:spcPts val="0"/>
              </a:spcAft>
            </a:pPr>
            <a:r>
              <a:rPr lang="en-US" dirty="0">
                <a:latin typeface="Courier New" panose="02070309020205020404" pitchFamily="49" charset="0"/>
                <a:ea typeface="Calibri" panose="020F0502020204030204" pitchFamily="34" charset="0"/>
                <a:cs typeface="Times New Roman" panose="02020603050405020304" pitchFamily="18" charset="0"/>
              </a:rPr>
              <a:t>o</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Publisher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914400" indent="-228600">
              <a:spcAft>
                <a:spcPts val="0"/>
              </a:spcAft>
            </a:pPr>
            <a:r>
              <a:rPr lang="en-US" dirty="0">
                <a:latin typeface="Courier New" panose="02070309020205020404" pitchFamily="49" charset="0"/>
                <a:ea typeface="Calibri" panose="020F0502020204030204" pitchFamily="34" charset="0"/>
                <a:cs typeface="Times New Roman" panose="02020603050405020304" pitchFamily="18" charset="0"/>
              </a:rPr>
              <a:t>o</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OneNote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indent="-22860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Outlook</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indent="-22860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Sway</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indent="-22860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OneDrive for Business</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indent="-22860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SharePoint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indent="-22860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Skype for Business</a:t>
            </a:r>
            <a:endParaRPr lang="en-CA"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168502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4781" t="6591" r="6104"/>
          <a:stretch/>
        </p:blipFill>
        <p:spPr>
          <a:xfrm>
            <a:off x="-164124" y="0"/>
            <a:ext cx="12600599" cy="11252553"/>
          </a:xfrm>
          <a:prstGeom prst="rect">
            <a:avLst/>
          </a:prstGeom>
        </p:spPr>
      </p:pic>
      <p:sp>
        <p:nvSpPr>
          <p:cNvPr id="2" name="Title 1"/>
          <p:cNvSpPr>
            <a:spLocks noGrp="1"/>
          </p:cNvSpPr>
          <p:nvPr>
            <p:ph type="title"/>
          </p:nvPr>
        </p:nvSpPr>
        <p:spPr>
          <a:xfrm>
            <a:off x="517096" y="38874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#5.</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Improve IT Security…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smtClean="0"/>
              <a:t>Whether it’s Windows 10, Office 365 or Azure there are lots of ways to improve</a:t>
            </a:r>
          </a:p>
          <a:p>
            <a:r>
              <a:rPr lang="en-CA" dirty="0" smtClean="0"/>
              <a:t>security without significant investment.</a:t>
            </a:r>
            <a:endParaRPr lang="en-GB"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082513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 y="0"/>
            <a:ext cx="12270622" cy="9540892"/>
          </a:xfrm>
          <a:prstGeom prst="rect">
            <a:avLst/>
          </a:prstGeom>
        </p:spPr>
      </p:pic>
      <p:pic>
        <p:nvPicPr>
          <p:cNvPr id="7" name="Picture 6"/>
          <p:cNvPicPr>
            <a:picLocks noChangeAspect="1"/>
          </p:cNvPicPr>
          <p:nvPr/>
        </p:nvPicPr>
        <p:blipFill>
          <a:blip r:embed="rId4"/>
          <a:stretch>
            <a:fillRect/>
          </a:stretch>
        </p:blipFill>
        <p:spPr>
          <a:xfrm>
            <a:off x="10680" y="0"/>
            <a:ext cx="12425795" cy="10330295"/>
          </a:xfrm>
          <a:prstGeom prst="rect">
            <a:avLst/>
          </a:prstGeom>
        </p:spPr>
      </p:pic>
      <p:sp>
        <p:nvSpPr>
          <p:cNvPr id="2" name="Title 1"/>
          <p:cNvSpPr>
            <a:spLocks noGrp="1"/>
          </p:cNvSpPr>
          <p:nvPr>
            <p:ph type="title"/>
          </p:nvPr>
        </p:nvSpPr>
        <p:spPr>
          <a:xfrm>
            <a:off x="6813121" y="3315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#6.</a:t>
            </a:r>
            <a:br>
              <a:rPr lang="en-US" dirty="0" smtClean="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Simplify device management</a:t>
            </a:r>
            <a:r>
              <a:rPr lang="en-US" dirty="0" smtClean="0">
                <a:latin typeface="Segoe UI" panose="020B0502040204020203" pitchFamily="34" charset="0"/>
                <a:cs typeface="Segoe UI" panose="020B0502040204020203" pitchFamily="34" charset="0"/>
              </a:rPr>
              <a:t>…</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fontScale="92500" lnSpcReduction="20000"/>
          </a:bodyPr>
          <a:lstStyle/>
          <a:p>
            <a:r>
              <a:rPr lang="en-CA" dirty="0" smtClean="0"/>
              <a:t>Get a single mobile management solution for all devices that saves both time and </a:t>
            </a:r>
          </a:p>
          <a:p>
            <a:r>
              <a:rPr lang="en-CA" dirty="0" smtClean="0"/>
              <a:t>money. Enterprise Mobility Suite from Microsoft is 50% less than buying standalone -</a:t>
            </a:r>
          </a:p>
          <a:p>
            <a:r>
              <a:rPr lang="en-CA" dirty="0" smtClean="0"/>
              <a:t>giving employees self-service tools and single-sign on to reduce management costs.</a:t>
            </a:r>
            <a:endParaRPr lang="en-GB" dirty="0"/>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522422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537" t="9703" r="3084" b="6793"/>
          <a:stretch/>
        </p:blipFill>
        <p:spPr>
          <a:xfrm>
            <a:off x="63623" y="0"/>
            <a:ext cx="11910646" cy="7489272"/>
          </a:xfrm>
          <a:prstGeom prst="rect">
            <a:avLst/>
          </a:prstGeom>
        </p:spPr>
      </p:pic>
      <p:sp>
        <p:nvSpPr>
          <p:cNvPr id="2" name="Title 1"/>
          <p:cNvSpPr>
            <a:spLocks noGrp="1"/>
          </p:cNvSpPr>
          <p:nvPr>
            <p:ph type="title"/>
          </p:nvPr>
        </p:nvSpPr>
        <p:spPr>
          <a:xfrm>
            <a:off x="6813121" y="3315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#6.</a:t>
            </a:r>
            <a:br>
              <a:rPr lang="en-US" dirty="0" smtClean="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Simplify device management</a:t>
            </a:r>
            <a:r>
              <a:rPr lang="en-US" dirty="0" smtClean="0">
                <a:latin typeface="Segoe UI" panose="020B0502040204020203" pitchFamily="34" charset="0"/>
                <a:cs typeface="Segoe UI" panose="020B0502040204020203" pitchFamily="34" charset="0"/>
              </a:rPr>
              <a:t>…</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fontScale="92500" lnSpcReduction="20000"/>
          </a:bodyPr>
          <a:lstStyle/>
          <a:p>
            <a:r>
              <a:rPr lang="en-CA" dirty="0" smtClean="0"/>
              <a:t>Get a single mobile management solution for all devices that saves both time and </a:t>
            </a:r>
          </a:p>
          <a:p>
            <a:r>
              <a:rPr lang="en-CA" dirty="0" smtClean="0"/>
              <a:t>money. Enterprise Mobility Suite from Microsoft is 50% less than buying standalone -</a:t>
            </a:r>
          </a:p>
          <a:p>
            <a:r>
              <a:rPr lang="en-CA" dirty="0" smtClean="0"/>
              <a:t>giving employees self-service tools and single-sign on to reduce management costs.</a:t>
            </a:r>
            <a:endParaRPr lang="en-GB" dirty="0"/>
          </a:p>
        </p:txBody>
      </p:sp>
      <p:pic>
        <p:nvPicPr>
          <p:cNvPr id="6" name="Picture 2" descr="http://blogs.technet.com/cfs-file.ashx/__key/communityserver-blogs-components-weblogfiles/00-00-00-51-31-metablogapi/032314_5F00_1019_5F00_UpdatedRepo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839" y="1996270"/>
            <a:ext cx="9391650" cy="3790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436186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blogs.technet.com/cfs-file.ashx/__key/communityserver-blogs-components-weblogfiles/00-00-01-03-41/254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3987849" cy="69991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13121" y="3315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#6.</a:t>
            </a:r>
            <a:br>
              <a:rPr lang="en-US" dirty="0" smtClean="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Simplify device management</a:t>
            </a:r>
            <a:r>
              <a:rPr lang="en-US" dirty="0" smtClean="0">
                <a:latin typeface="Segoe UI" panose="020B0502040204020203" pitchFamily="34" charset="0"/>
                <a:cs typeface="Segoe UI" panose="020B0502040204020203" pitchFamily="34" charset="0"/>
              </a:rPr>
              <a:t>…</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fontScale="92500" lnSpcReduction="20000"/>
          </a:bodyPr>
          <a:lstStyle/>
          <a:p>
            <a:r>
              <a:rPr lang="en-CA" dirty="0" smtClean="0"/>
              <a:t>Get a single mobile management solution for all devices that saves both time and </a:t>
            </a:r>
          </a:p>
          <a:p>
            <a:r>
              <a:rPr lang="en-CA" dirty="0" smtClean="0"/>
              <a:t>money. Enterprise Mobility Suite from Microsoft is 50% less than buying standalone -</a:t>
            </a:r>
          </a:p>
          <a:p>
            <a:r>
              <a:rPr lang="en-CA" dirty="0" smtClean="0"/>
              <a:t>giving employees self-service tools and single-sign on to reduce management costs.</a:t>
            </a:r>
            <a:endParaRPr lang="en-GB"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73772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6" y="204703"/>
            <a:ext cx="5140754" cy="1640037"/>
          </a:xfrm>
          <a:prstGeom prst="homePlate">
            <a:avLst/>
          </a:prstGeom>
          <a:solidFill>
            <a:schemeClr val="tx1">
              <a:alpha val="70000"/>
            </a:schemeClr>
          </a:solidFill>
        </p:spPr>
        <p:txBody>
          <a:bodyPr/>
          <a:lstStyle/>
          <a:p>
            <a:r>
              <a:rPr lang="en-US" dirty="0" smtClean="0">
                <a:latin typeface="Segoe UI" panose="020B0502040204020203" pitchFamily="34" charset="0"/>
                <a:cs typeface="Segoe UI" panose="020B0502040204020203" pitchFamily="34" charset="0"/>
              </a:rPr>
              <a:t>Get A New Technology Plan…</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tx1"/>
          </a:solidFill>
        </p:spPr>
        <p:txBody>
          <a:bodyPr>
            <a:normAutofit/>
          </a:bodyPr>
          <a:lstStyle/>
          <a:p>
            <a:r>
              <a:rPr lang="en-GB" dirty="0" smtClean="0"/>
              <a:t>Struggling on where to start? Work with us to cut costs and boost productivity.</a:t>
            </a:r>
          </a:p>
          <a:p>
            <a:r>
              <a:rPr lang="en-GB" dirty="0" smtClean="0"/>
              <a:t>We can help you plan how to transform and improve your business.</a:t>
            </a:r>
            <a:endParaRPr lang="en-GB"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634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4597265" y="385489"/>
            <a:ext cx="7593870" cy="3945766"/>
          </a:xfrm>
          <a:prstGeom prst="rect">
            <a:avLst/>
          </a:prstGeom>
          <a:solidFill>
            <a:schemeClr val="tx1">
              <a:alpha val="79000"/>
            </a:schemeClr>
          </a:solidFill>
        </p:spPr>
        <p:txBody>
          <a:bodyPr vert="horz" wrap="square" lIns="91427" tIns="107985" rIns="91427" bIns="107985"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a:lstStyle>
          <a:p>
            <a:pPr>
              <a:spcBef>
                <a:spcPts val="1200"/>
              </a:spcBef>
              <a:spcAft>
                <a:spcPts val="1200"/>
              </a:spcAft>
            </a:pPr>
            <a:endParaRPr lang="en-CA" sz="100" b="1" dirty="0">
              <a:solidFill>
                <a:prstClr val="white"/>
              </a:solidFill>
              <a:latin typeface="Segoe UI Light" panose="020B0502040204020203" pitchFamily="34" charset="0"/>
              <a:cs typeface="Segoe UI Light" panose="020B0502040204020203" pitchFamily="34" charset="0"/>
            </a:endParaRPr>
          </a:p>
          <a:p>
            <a:pPr>
              <a:spcBef>
                <a:spcPts val="1200"/>
              </a:spcBef>
              <a:spcAft>
                <a:spcPts val="1200"/>
              </a:spcAft>
            </a:pPr>
            <a:r>
              <a:rPr lang="en-CA" sz="4800" b="1" cap="none" dirty="0">
                <a:solidFill>
                  <a:prstClr val="white"/>
                </a:solidFill>
                <a:latin typeface="Segoe UI Light" panose="020B0502040204020203" pitchFamily="34" charset="0"/>
                <a:cs typeface="Segoe UI Light" panose="020B0502040204020203" pitchFamily="34" charset="0"/>
              </a:rPr>
              <a:t>Thank You!</a:t>
            </a:r>
          </a:p>
          <a:p>
            <a:pPr>
              <a:spcBef>
                <a:spcPts val="1200"/>
              </a:spcBef>
              <a:spcAft>
                <a:spcPts val="1200"/>
              </a:spcAft>
            </a:pPr>
            <a:r>
              <a:rPr lang="en-CA" sz="2800" cap="none" dirty="0">
                <a:solidFill>
                  <a:prstClr val="white"/>
                </a:solidFill>
                <a:latin typeface="Segoe UI Light" panose="020B0502040204020203" pitchFamily="34" charset="0"/>
                <a:cs typeface="Segoe UI Light" panose="020B0502040204020203" pitchFamily="34" charset="0"/>
              </a:rPr>
              <a:t>Organizers, Sponsors and </a:t>
            </a:r>
            <a:r>
              <a:rPr lang="en-CA" sz="2800" b="1" cap="none" dirty="0">
                <a:solidFill>
                  <a:prstClr val="white"/>
                </a:solidFill>
                <a:latin typeface="Segoe UI Light" panose="020B0502040204020203" pitchFamily="34" charset="0"/>
                <a:cs typeface="Segoe UI Light" panose="020B0502040204020203" pitchFamily="34" charset="0"/>
              </a:rPr>
              <a:t>You</a:t>
            </a:r>
            <a:r>
              <a:rPr lang="en-CA" sz="2800" cap="none" dirty="0">
                <a:solidFill>
                  <a:prstClr val="white"/>
                </a:solidFill>
                <a:latin typeface="Segoe UI Light" panose="020B0502040204020203" pitchFamily="34" charset="0"/>
                <a:cs typeface="Segoe UI Light" panose="020B0502040204020203" pitchFamily="34" charset="0"/>
              </a:rPr>
              <a:t> for making this possible.</a:t>
            </a:r>
            <a:endParaRPr lang="en-CA" sz="4800" dirty="0">
              <a:solidFill>
                <a:prstClr val="white"/>
              </a:solidFill>
              <a:latin typeface="Segoe UI Light" panose="020B0502040204020203" pitchFamily="34" charset="0"/>
              <a:cs typeface="Segoe UI Light" panose="020B0502040204020203" pitchFamily="34" charset="0"/>
            </a:endParaRPr>
          </a:p>
          <a:p>
            <a:pPr marL="342900" indent="-342900">
              <a:lnSpc>
                <a:spcPts val="2325"/>
              </a:lnSpc>
              <a:spcBef>
                <a:spcPts val="900"/>
              </a:spcBef>
              <a:spcAft>
                <a:spcPts val="900"/>
              </a:spcAft>
              <a:buFont typeface="Arial" panose="020B0604020202020204" pitchFamily="34" charset="0"/>
              <a:buChar char="•"/>
            </a:pPr>
            <a:r>
              <a:rPr lang="en-US" sz="2400" cap="none" dirty="0" smtClean="0">
                <a:solidFill>
                  <a:prstClr val="white"/>
                </a:solidFill>
                <a:latin typeface="Segoe UI Light" panose="020B0502040204020203" pitchFamily="34" charset="0"/>
                <a:cs typeface="Segoe UI Light" panose="020B0502040204020203" pitchFamily="34" charset="0"/>
              </a:rPr>
              <a:t>EMUG.ca</a:t>
            </a:r>
          </a:p>
          <a:p>
            <a:pPr marL="342900" indent="-342900">
              <a:lnSpc>
                <a:spcPts val="2325"/>
              </a:lnSpc>
              <a:spcBef>
                <a:spcPts val="900"/>
              </a:spcBef>
              <a:spcAft>
                <a:spcPts val="900"/>
              </a:spcAft>
              <a:buFont typeface="Arial" panose="020B0604020202020204" pitchFamily="34" charset="0"/>
              <a:buChar char="•"/>
            </a:pPr>
            <a:r>
              <a:rPr lang="en-US" sz="2400" u="sng" cap="none" spc="-53" dirty="0" smtClean="0">
                <a:solidFill>
                  <a:prstClr val="white"/>
                </a:solidFill>
                <a:latin typeface="Segoe UI Light" panose="020B0502040204020203" pitchFamily="34" charset="0"/>
                <a:cs typeface="Segoe UI Light" panose="020B0502040204020203" pitchFamily="34" charset="0"/>
              </a:rPr>
              <a:t>WorkingSysAdmin.com</a:t>
            </a:r>
          </a:p>
          <a:p>
            <a:pPr marL="342900" indent="-342900">
              <a:lnSpc>
                <a:spcPts val="2325"/>
              </a:lnSpc>
              <a:spcBef>
                <a:spcPts val="900"/>
              </a:spcBef>
              <a:spcAft>
                <a:spcPts val="900"/>
              </a:spcAft>
              <a:buFont typeface="Arial" panose="020B0604020202020204" pitchFamily="34" charset="0"/>
              <a:buChar char="•"/>
            </a:pPr>
            <a:r>
              <a:rPr lang="en-US" sz="2400" u="sng" cap="none" spc="-53" smtClean="0">
                <a:solidFill>
                  <a:prstClr val="white"/>
                </a:solidFill>
                <a:latin typeface="Segoe UI Light" panose="020B0502040204020203" pitchFamily="34" charset="0"/>
                <a:cs typeface="Segoe UI Light" panose="020B0502040204020203" pitchFamily="34" charset="0"/>
              </a:rPr>
              <a:t>ThomasRayner.ca</a:t>
            </a:r>
            <a:endParaRPr lang="en-US" sz="2400" u="sng" cap="none" spc="-53" dirty="0">
              <a:solidFill>
                <a:prstClr val="white"/>
              </a:solidFill>
              <a:latin typeface="Segoe UI Light" panose="020B0502040204020203" pitchFamily="34" charset="0"/>
              <a:cs typeface="Segoe UI Light" panose="020B0502040204020203" pitchFamily="34" charset="0"/>
            </a:endParaRPr>
          </a:p>
          <a:p>
            <a:pPr>
              <a:lnSpc>
                <a:spcPts val="3100"/>
              </a:lnSpc>
              <a:spcBef>
                <a:spcPts val="1200"/>
              </a:spcBef>
              <a:spcAft>
                <a:spcPts val="1200"/>
              </a:spcAft>
            </a:pPr>
            <a:r>
              <a:rPr lang="en-CA" sz="2400" cap="none" spc="-71" dirty="0" smtClean="0">
                <a:solidFill>
                  <a:prstClr val="white"/>
                </a:solidFill>
                <a:latin typeface="Segoe UI Light" panose="020B0502040204020203" pitchFamily="34" charset="0"/>
                <a:cs typeface="Segoe UI Light" panose="020B0502040204020203" pitchFamily="34" charset="0"/>
              </a:rPr>
              <a:t>Message Me On </a:t>
            </a:r>
            <a:r>
              <a:rPr lang="en-CA" sz="2400" b="1" cap="none" spc="-71" dirty="0" smtClean="0">
                <a:solidFill>
                  <a:prstClr val="white"/>
                </a:solidFill>
                <a:latin typeface="Segoe UI Light" panose="020B0502040204020203" pitchFamily="34" charset="0"/>
                <a:cs typeface="Segoe UI Light" panose="020B0502040204020203" pitchFamily="34" charset="0"/>
              </a:rPr>
              <a:t>LinkedIn</a:t>
            </a:r>
            <a:r>
              <a:rPr lang="en-CA" sz="2400" cap="none" spc="-71" dirty="0" smtClean="0">
                <a:solidFill>
                  <a:prstClr val="white"/>
                </a:solidFill>
                <a:latin typeface="Segoe UI Light" panose="020B0502040204020203" pitchFamily="34" charset="0"/>
                <a:cs typeface="Segoe UI Light" panose="020B0502040204020203" pitchFamily="34" charset="0"/>
              </a:rPr>
              <a:t> or </a:t>
            </a:r>
            <a:r>
              <a:rPr lang="en-CA" sz="2400" b="1" cap="none" spc="-71" dirty="0" smtClean="0">
                <a:solidFill>
                  <a:prstClr val="white"/>
                </a:solidFill>
                <a:latin typeface="Segoe UI Light" panose="020B0502040204020203" pitchFamily="34" charset="0"/>
                <a:cs typeface="Segoe UI Light" panose="020B0502040204020203" pitchFamily="34" charset="0"/>
              </a:rPr>
              <a:t>Twitter</a:t>
            </a:r>
            <a:endParaRPr lang="en-US" sz="2400" b="1" cap="none" dirty="0">
              <a:solidFill>
                <a:prstClr val="white"/>
              </a:solidFill>
              <a:latin typeface="Segoe UI Light" panose="020B0502040204020203" pitchFamily="34" charset="0"/>
              <a:cs typeface="Segoe UI Light" panose="020B0502040204020203" pitchFamily="34" charset="0"/>
            </a:endParaRPr>
          </a:p>
        </p:txBody>
      </p:sp>
      <p:sp>
        <p:nvSpPr>
          <p:cNvPr id="13" name="Content Placeholder 2"/>
          <p:cNvSpPr>
            <a:spLocks noGrp="1"/>
          </p:cNvSpPr>
          <p:nvPr>
            <p:ph idx="1"/>
          </p:nvPr>
        </p:nvSpPr>
        <p:spPr>
          <a:xfrm>
            <a:off x="867" y="5873939"/>
            <a:ext cx="12190270" cy="983576"/>
          </a:xfrm>
        </p:spPr>
        <p:txBody>
          <a:bodyPr/>
          <a:lstStyle/>
          <a:p>
            <a:endParaRPr lang="en-US"/>
          </a:p>
        </p:txBody>
      </p:sp>
      <p:sp>
        <p:nvSpPr>
          <p:cNvPr id="14" name="Content Placeholder 4"/>
          <p:cNvSpPr txBox="1">
            <a:spLocks/>
          </p:cNvSpPr>
          <p:nvPr/>
        </p:nvSpPr>
        <p:spPr>
          <a:xfrm>
            <a:off x="867" y="5873939"/>
            <a:ext cx="12190270" cy="983576"/>
          </a:xfrm>
          <a:prstGeom prst="rect">
            <a:avLst/>
          </a:prstGeom>
          <a:solidFill>
            <a:srgbClr val="000000"/>
          </a:solidFill>
        </p:spPr>
        <p:txBody>
          <a:bodyPr vert="horz" lIns="91427" tIns="45713" rIns="91427" bIns="45713" rtlCol="0" anchor="ctr">
            <a:normAutofit/>
          </a:bodyPr>
          <a:lstStyle>
            <a:lvl1pPr marL="0" indent="0" algn="l" defTabSz="457189" rtl="0" eaLnBrk="1" latinLnBrk="0" hangingPunct="1">
              <a:spcBef>
                <a:spcPts val="600"/>
              </a:spcBef>
              <a:buFont typeface="Arial"/>
              <a:buNone/>
              <a:defRPr sz="2600" kern="1200" spc="-100">
                <a:ln>
                  <a:noFill/>
                </a:ln>
                <a:solidFill>
                  <a:schemeClr val="bg1"/>
                </a:solidFill>
                <a:latin typeface="+mn-lt"/>
                <a:ea typeface="+mn-ea"/>
                <a:cs typeface="+mn-cs"/>
              </a:defRPr>
            </a:lvl1pPr>
            <a:lvl2pPr marL="742932" indent="-285744" algn="l" defTabSz="457189" rtl="0" eaLnBrk="1" latinLnBrk="0" hangingPunct="1">
              <a:spcBef>
                <a:spcPts val="600"/>
              </a:spcBef>
              <a:buFont typeface="Arial"/>
              <a:buChar char="–"/>
              <a:defRPr sz="2800" kern="1200" spc="-100">
                <a:solidFill>
                  <a:schemeClr val="bg1"/>
                </a:solidFill>
                <a:latin typeface="+mn-lt"/>
                <a:ea typeface="+mn-ea"/>
                <a:cs typeface="+mn-cs"/>
              </a:defRPr>
            </a:lvl2pPr>
            <a:lvl3pPr marL="1142971" indent="-228594" algn="l" defTabSz="457189" rtl="0" eaLnBrk="1" latinLnBrk="0" hangingPunct="1">
              <a:spcBef>
                <a:spcPts val="600"/>
              </a:spcBef>
              <a:buFont typeface="Arial"/>
              <a:buChar char="•"/>
              <a:defRPr sz="2400" kern="1200" spc="-100">
                <a:solidFill>
                  <a:schemeClr val="bg1"/>
                </a:solidFill>
                <a:latin typeface="+mn-lt"/>
                <a:ea typeface="+mn-ea"/>
                <a:cs typeface="+mn-cs"/>
              </a:defRPr>
            </a:lvl3pPr>
            <a:lvl4pPr marL="1600160" indent="-228594" algn="l" defTabSz="457189" rtl="0" eaLnBrk="1" latinLnBrk="0" hangingPunct="1">
              <a:spcBef>
                <a:spcPts val="600"/>
              </a:spcBef>
              <a:buFont typeface="Arial"/>
              <a:buChar char="–"/>
              <a:defRPr sz="2000" kern="1200" spc="-100">
                <a:solidFill>
                  <a:schemeClr val="bg1"/>
                </a:solidFill>
                <a:latin typeface="+mn-lt"/>
                <a:ea typeface="+mn-ea"/>
                <a:cs typeface="+mn-cs"/>
              </a:defRPr>
            </a:lvl4pPr>
            <a:lvl5pPr marL="2057349" indent="-228594" algn="l" defTabSz="457189" rtl="0" eaLnBrk="1" latinLnBrk="0" hangingPunct="1">
              <a:spcBef>
                <a:spcPts val="600"/>
              </a:spcBef>
              <a:buFont typeface="Arial"/>
              <a:buChar char="»"/>
              <a:defRPr sz="2000" kern="1200" spc="-1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solidFill>
                  <a:prstClr val="white"/>
                </a:solidFill>
                <a:latin typeface="Segoe UI Light" panose="020B0502040204020203" pitchFamily="34" charset="0"/>
                <a:cs typeface="Segoe UI Light" panose="020B0502040204020203" pitchFamily="34" charset="0"/>
              </a:rPr>
              <a:t>Twitter: </a:t>
            </a:r>
            <a:r>
              <a:rPr lang="en-CA" b="1" dirty="0" smtClean="0">
                <a:solidFill>
                  <a:prstClr val="white"/>
                </a:solidFill>
                <a:latin typeface="Segoe UI Light" panose="020B0502040204020203" pitchFamily="34" charset="0"/>
                <a:cs typeface="Segoe UI Light" panose="020B0502040204020203" pitchFamily="34" charset="0"/>
              </a:rPr>
              <a:t>@</a:t>
            </a:r>
            <a:r>
              <a:rPr lang="en-CA" b="1" dirty="0" err="1" smtClean="0">
                <a:solidFill>
                  <a:prstClr val="white"/>
                </a:solidFill>
                <a:latin typeface="Segoe UI Light" panose="020B0502040204020203" pitchFamily="34" charset="0"/>
                <a:cs typeface="Segoe UI Light" panose="020B0502040204020203" pitchFamily="34" charset="0"/>
              </a:rPr>
              <a:t>MrThomasRayner</a:t>
            </a:r>
            <a:r>
              <a:rPr lang="en-CA" b="1" dirty="0" smtClean="0">
                <a:solidFill>
                  <a:prstClr val="white"/>
                </a:solidFill>
                <a:latin typeface="Segoe UI Light" panose="020B0502040204020203" pitchFamily="34" charset="0"/>
                <a:cs typeface="Segoe UI Light" panose="020B0502040204020203" pitchFamily="34" charset="0"/>
              </a:rPr>
              <a:t>  </a:t>
            </a:r>
            <a:r>
              <a:rPr lang="en-CA" dirty="0" smtClean="0">
                <a:solidFill>
                  <a:prstClr val="white"/>
                </a:solidFill>
                <a:latin typeface="Segoe UI Light" panose="020B0502040204020203" pitchFamily="34" charset="0"/>
                <a:cs typeface="Segoe UI Light" panose="020B0502040204020203" pitchFamily="34" charset="0"/>
              </a:rPr>
              <a:t>LinkedIn: </a:t>
            </a:r>
            <a:r>
              <a:rPr lang="en-CA" b="1" dirty="0" smtClean="0">
                <a:solidFill>
                  <a:prstClr val="white"/>
                </a:solidFill>
                <a:latin typeface="Segoe UI Light" panose="020B0502040204020203" pitchFamily="34" charset="0"/>
                <a:cs typeface="Segoe UI Light" panose="020B0502040204020203" pitchFamily="34" charset="0"/>
              </a:rPr>
              <a:t>linkedin.com/in/</a:t>
            </a:r>
            <a:r>
              <a:rPr lang="en-CA" b="1" dirty="0" err="1" smtClean="0">
                <a:solidFill>
                  <a:prstClr val="white"/>
                </a:solidFill>
                <a:latin typeface="Segoe UI Light" panose="020B0502040204020203" pitchFamily="34" charset="0"/>
                <a:cs typeface="Segoe UI Light" panose="020B0502040204020203" pitchFamily="34" charset="0"/>
              </a:rPr>
              <a:t>ThomasRayner</a:t>
            </a:r>
            <a:endParaRPr lang="en-US" dirty="0">
              <a:solidFill>
                <a:prstClr val="white"/>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17801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CA" dirty="0"/>
          </a:p>
        </p:txBody>
      </p:sp>
      <p:sp>
        <p:nvSpPr>
          <p:cNvPr id="9" name="Title 3"/>
          <p:cNvSpPr txBox="1">
            <a:spLocks/>
          </p:cNvSpPr>
          <p:nvPr/>
        </p:nvSpPr>
        <p:spPr>
          <a:xfrm>
            <a:off x="7103185" y="921293"/>
            <a:ext cx="5087951" cy="745275"/>
          </a:xfrm>
          <a:prstGeom prst="rect">
            <a:avLst/>
          </a:prstGeom>
          <a:solidFill>
            <a:schemeClr val="tx1">
              <a:alpha val="78824"/>
            </a:schemeClr>
          </a:solidFill>
        </p:spPr>
        <p:txBody>
          <a:bodyPr vert="horz" wrap="square" lIns="91427" tIns="107985" rIns="91427" bIns="107985"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a:lstStyle>
          <a:p>
            <a:pPr>
              <a:spcBef>
                <a:spcPts val="1200"/>
              </a:spcBef>
              <a:spcAft>
                <a:spcPts val="1200"/>
              </a:spcAft>
            </a:pPr>
            <a:r>
              <a:rPr lang="en-CA" sz="4800" b="1" dirty="0" smtClean="0">
                <a:solidFill>
                  <a:prstClr val="white"/>
                </a:solidFill>
                <a:latin typeface="Segoe UI Light" panose="020B0502040204020203" pitchFamily="34" charset="0"/>
                <a:cs typeface="Segoe UI Light" panose="020B0502040204020203" pitchFamily="34" charset="0"/>
              </a:rPr>
              <a:t>Thomas Rayner</a:t>
            </a:r>
            <a:endParaRPr lang="en-US" sz="4800" b="1" dirty="0">
              <a:solidFill>
                <a:prstClr val="white"/>
              </a:solidFill>
              <a:latin typeface="Segoe UI Light" panose="020B0502040204020203" pitchFamily="34" charset="0"/>
              <a:cs typeface="Segoe UI Light" panose="020B0502040204020203" pitchFamily="34" charset="0"/>
            </a:endParaRPr>
          </a:p>
        </p:txBody>
      </p:sp>
      <p:sp>
        <p:nvSpPr>
          <p:cNvPr id="10" name="Content Placeholder 4"/>
          <p:cNvSpPr txBox="1">
            <a:spLocks/>
          </p:cNvSpPr>
          <p:nvPr/>
        </p:nvSpPr>
        <p:spPr>
          <a:xfrm>
            <a:off x="867" y="5873939"/>
            <a:ext cx="12190270" cy="983576"/>
          </a:xfrm>
          <a:prstGeom prst="rect">
            <a:avLst/>
          </a:prstGeom>
          <a:solidFill>
            <a:schemeClr val="tx1"/>
          </a:solidFill>
        </p:spPr>
        <p:txBody>
          <a:bodyPr vert="horz" lIns="91427" tIns="45713" rIns="91427" bIns="45713" rtlCol="0" anchor="ctr">
            <a:normAutofit/>
          </a:bodyPr>
          <a:lstStyle>
            <a:lvl1pPr marL="0" indent="0" algn="l" defTabSz="457189" rtl="0" eaLnBrk="1" latinLnBrk="0" hangingPunct="1">
              <a:spcBef>
                <a:spcPts val="600"/>
              </a:spcBef>
              <a:buFont typeface="Arial"/>
              <a:buNone/>
              <a:defRPr sz="2600" kern="1200" spc="-100">
                <a:ln>
                  <a:noFill/>
                </a:ln>
                <a:solidFill>
                  <a:schemeClr val="bg1"/>
                </a:solidFill>
                <a:latin typeface="+mn-lt"/>
                <a:ea typeface="+mn-ea"/>
                <a:cs typeface="+mn-cs"/>
              </a:defRPr>
            </a:lvl1pPr>
            <a:lvl2pPr marL="742932" indent="-285744" algn="l" defTabSz="457189" rtl="0" eaLnBrk="1" latinLnBrk="0" hangingPunct="1">
              <a:spcBef>
                <a:spcPts val="600"/>
              </a:spcBef>
              <a:buFont typeface="Arial"/>
              <a:buChar char="–"/>
              <a:defRPr sz="2800" kern="1200" spc="-100">
                <a:solidFill>
                  <a:schemeClr val="bg1"/>
                </a:solidFill>
                <a:latin typeface="+mn-lt"/>
                <a:ea typeface="+mn-ea"/>
                <a:cs typeface="+mn-cs"/>
              </a:defRPr>
            </a:lvl2pPr>
            <a:lvl3pPr marL="1142971" indent="-228594" algn="l" defTabSz="457189" rtl="0" eaLnBrk="1" latinLnBrk="0" hangingPunct="1">
              <a:spcBef>
                <a:spcPts val="600"/>
              </a:spcBef>
              <a:buFont typeface="Arial"/>
              <a:buChar char="•"/>
              <a:defRPr sz="2400" kern="1200" spc="-100">
                <a:solidFill>
                  <a:schemeClr val="bg1"/>
                </a:solidFill>
                <a:latin typeface="+mn-lt"/>
                <a:ea typeface="+mn-ea"/>
                <a:cs typeface="+mn-cs"/>
              </a:defRPr>
            </a:lvl3pPr>
            <a:lvl4pPr marL="1600160" indent="-228594" algn="l" defTabSz="457189" rtl="0" eaLnBrk="1" latinLnBrk="0" hangingPunct="1">
              <a:spcBef>
                <a:spcPts val="600"/>
              </a:spcBef>
              <a:buFont typeface="Arial"/>
              <a:buChar char="–"/>
              <a:defRPr sz="2000" kern="1200" spc="-100">
                <a:solidFill>
                  <a:schemeClr val="bg1"/>
                </a:solidFill>
                <a:latin typeface="+mn-lt"/>
                <a:ea typeface="+mn-ea"/>
                <a:cs typeface="+mn-cs"/>
              </a:defRPr>
            </a:lvl4pPr>
            <a:lvl5pPr marL="2057349" indent="-228594" algn="l" defTabSz="457189" rtl="0" eaLnBrk="1" latinLnBrk="0" hangingPunct="1">
              <a:spcBef>
                <a:spcPts val="600"/>
              </a:spcBef>
              <a:buFont typeface="Arial"/>
              <a:buChar char="»"/>
              <a:defRPr sz="2000" kern="1200" spc="-1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CA" sz="2400" dirty="0">
                <a:solidFill>
                  <a:prstClr val="white"/>
                </a:solidFill>
                <a:latin typeface="Segoe UI Light" panose="020B0502040204020203" pitchFamily="34" charset="0"/>
                <a:cs typeface="Segoe UI Light" panose="020B0502040204020203" pitchFamily="34" charset="0"/>
              </a:rPr>
              <a:t>Follow me: </a:t>
            </a:r>
            <a:r>
              <a:rPr lang="en-CA" sz="2400" b="1" dirty="0">
                <a:solidFill>
                  <a:prstClr val="white"/>
                </a:solidFill>
                <a:latin typeface="Segoe UI Light" panose="020B0502040204020203" pitchFamily="34" charset="0"/>
                <a:cs typeface="Segoe UI Light" panose="020B0502040204020203" pitchFamily="34" charset="0"/>
              </a:rPr>
              <a:t>@</a:t>
            </a:r>
            <a:r>
              <a:rPr lang="en-CA" sz="2400" b="1" dirty="0" err="1">
                <a:solidFill>
                  <a:prstClr val="white"/>
                </a:solidFill>
                <a:latin typeface="Segoe UI Light" panose="020B0502040204020203" pitchFamily="34" charset="0"/>
                <a:cs typeface="Segoe UI Light" panose="020B0502040204020203" pitchFamily="34" charset="0"/>
              </a:rPr>
              <a:t>MrThomasRayner</a:t>
            </a:r>
            <a:r>
              <a:rPr lang="en-CA" sz="2400" dirty="0">
                <a:solidFill>
                  <a:prstClr val="white"/>
                </a:solidFill>
                <a:latin typeface="Segoe UI Light" panose="020B0502040204020203" pitchFamily="34" charset="0"/>
                <a:cs typeface="Segoe UI Light" panose="020B0502040204020203" pitchFamily="34" charset="0"/>
              </a:rPr>
              <a:t>, workingsysadmin.com, </a:t>
            </a:r>
            <a:r>
              <a:rPr lang="en-CA" sz="2400" dirty="0" smtClean="0">
                <a:solidFill>
                  <a:prstClr val="white"/>
                </a:solidFill>
                <a:latin typeface="Segoe UI Light" panose="020B0502040204020203" pitchFamily="34" charset="0"/>
                <a:cs typeface="Segoe UI Light" panose="020B0502040204020203" pitchFamily="34" charset="0"/>
              </a:rPr>
              <a:t>linkedin.com/in/</a:t>
            </a:r>
            <a:r>
              <a:rPr lang="en-CA" sz="2400" dirty="0" err="1" smtClean="0">
                <a:solidFill>
                  <a:prstClr val="white"/>
                </a:solidFill>
                <a:latin typeface="Segoe UI Light" panose="020B0502040204020203" pitchFamily="34" charset="0"/>
                <a:cs typeface="Segoe UI Light" panose="020B0502040204020203" pitchFamily="34" charset="0"/>
              </a:rPr>
              <a:t>thomasrayner</a:t>
            </a:r>
            <a:endParaRPr lang="en-US" sz="2800" dirty="0">
              <a:solidFill>
                <a:prstClr val="white"/>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81189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50945"/>
            <a:ext cx="12192000" cy="6172233"/>
          </a:xfrm>
          <a:prstGeom prst="rect">
            <a:avLst/>
          </a:prstGeom>
        </p:spPr>
      </p:pic>
      <p:sp>
        <p:nvSpPr>
          <p:cNvPr id="2" name="Title 1"/>
          <p:cNvSpPr>
            <a:spLocks noGrp="1"/>
          </p:cNvSpPr>
          <p:nvPr>
            <p:ph type="title"/>
          </p:nvPr>
        </p:nvSpPr>
        <p:spPr>
          <a:xfrm>
            <a:off x="283832" y="459271"/>
            <a:ext cx="4608512" cy="1649335"/>
          </a:xfrm>
          <a:prstGeom prst="homePlate">
            <a:avLst/>
          </a:prstGeom>
          <a:solidFill>
            <a:schemeClr val="tx1">
              <a:alpha val="70000"/>
            </a:schemeClr>
          </a:solidFill>
        </p:spPr>
        <p:txBody>
          <a:bodyPr/>
          <a:lstStyle/>
          <a:p>
            <a:pPr algn="l"/>
            <a:r>
              <a:rPr lang="en-GB" dirty="0" smtClean="0">
                <a:latin typeface="Segoe UI" panose="020B0502040204020203" pitchFamily="34" charset="0"/>
                <a:cs typeface="Segoe UI" panose="020B0502040204020203" pitchFamily="34" charset="0"/>
              </a:rPr>
              <a:t>Cutting costs is always important…</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tx1"/>
          </a:solidFill>
        </p:spPr>
        <p:txBody>
          <a:bodyPr>
            <a:normAutofit/>
          </a:bodyPr>
          <a:lstStyle/>
          <a:p>
            <a:r>
              <a:rPr lang="en-GB" dirty="0" smtClean="0"/>
              <a:t>But we don’t want to scale down our technology capabilities.</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54429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7838" y="278801"/>
            <a:ext cx="7045962" cy="1283299"/>
          </a:xfrm>
          <a:prstGeom prst="homePlate">
            <a:avLst/>
          </a:prstGeom>
          <a:solidFill>
            <a:schemeClr val="tx1">
              <a:alpha val="79000"/>
            </a:schemeClr>
          </a:solidFill>
        </p:spPr>
        <p:txBody>
          <a:bodyPr/>
          <a:lstStyle/>
          <a:p>
            <a:r>
              <a:rPr lang="en-GB" dirty="0" smtClean="0">
                <a:latin typeface="Segoe UI" panose="020B0502040204020203" pitchFamily="34" charset="0"/>
                <a:cs typeface="Segoe UI" panose="020B0502040204020203" pitchFamily="34" charset="0"/>
              </a:rPr>
              <a:t>6 Ways to save money and do more…</a:t>
            </a:r>
            <a:endParaRPr lang="en-GB" dirty="0">
              <a:latin typeface="Segoe UI" panose="020B0502040204020203" pitchFamily="34" charset="0"/>
              <a:cs typeface="Segoe UI" panose="020B0502040204020203" pitchFamily="34" charset="0"/>
            </a:endParaRP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834692" cy="4462760"/>
          </a:xfrm>
          <a:prstGeom prst="rect">
            <a:avLst/>
          </a:prstGeom>
          <a:noFill/>
        </p:spPr>
        <p:txBody>
          <a:bodyPr wrap="none" rtlCol="0">
            <a:spAutoFit/>
          </a:bodyPr>
          <a:lstStyle/>
          <a:p>
            <a:pPr marL="342900" indent="-342900">
              <a:spcBef>
                <a:spcPts val="600"/>
              </a:spcBef>
              <a:spcAft>
                <a:spcPts val="600"/>
              </a:spcAft>
              <a:buAutoNum type="arabicPeriod"/>
            </a:pPr>
            <a:r>
              <a:rPr lang="en-CA" sz="3200" dirty="0" smtClean="0">
                <a:solidFill>
                  <a:schemeClr val="bg1"/>
                </a:solidFill>
                <a:latin typeface="Segoe UI" panose="020B0502040204020203" pitchFamily="34" charset="0"/>
                <a:cs typeface="Segoe UI" panose="020B0502040204020203" pitchFamily="34" charset="0"/>
              </a:rPr>
              <a:t>Consolidate IT License Investments</a:t>
            </a:r>
          </a:p>
          <a:p>
            <a:pPr marL="342900" indent="-342900">
              <a:spcBef>
                <a:spcPts val="600"/>
              </a:spcBef>
              <a:spcAft>
                <a:spcPts val="600"/>
              </a:spcAft>
              <a:buAutoNum type="arabicPeriod"/>
            </a:pPr>
            <a:r>
              <a:rPr lang="en-CA" sz="3200" dirty="0" smtClean="0">
                <a:solidFill>
                  <a:schemeClr val="bg1"/>
                </a:solidFill>
                <a:latin typeface="Segoe UI" panose="020B0502040204020203" pitchFamily="34" charset="0"/>
                <a:cs typeface="Segoe UI" panose="020B0502040204020203" pitchFamily="34" charset="0"/>
              </a:rPr>
              <a:t>Get Rid </a:t>
            </a:r>
            <a:r>
              <a:rPr lang="en-CA" sz="3200" dirty="0">
                <a:solidFill>
                  <a:schemeClr val="bg1"/>
                </a:solidFill>
                <a:latin typeface="Segoe UI" panose="020B0502040204020203" pitchFamily="34" charset="0"/>
                <a:cs typeface="Segoe UI" panose="020B0502040204020203" pitchFamily="34" charset="0"/>
              </a:rPr>
              <a:t>O</a:t>
            </a:r>
            <a:r>
              <a:rPr lang="en-CA" sz="3200" dirty="0" smtClean="0">
                <a:solidFill>
                  <a:schemeClr val="bg1"/>
                </a:solidFill>
                <a:latin typeface="Segoe UI" panose="020B0502040204020203" pitchFamily="34" charset="0"/>
                <a:cs typeface="Segoe UI" panose="020B0502040204020203" pitchFamily="34" charset="0"/>
              </a:rPr>
              <a:t>f Old Servers</a:t>
            </a:r>
          </a:p>
          <a:p>
            <a:pPr marL="342900" indent="-342900">
              <a:spcBef>
                <a:spcPts val="600"/>
              </a:spcBef>
              <a:spcAft>
                <a:spcPts val="600"/>
              </a:spcAft>
              <a:buAutoNum type="arabicPeriod"/>
            </a:pPr>
            <a:r>
              <a:rPr lang="en-CA" sz="3200" dirty="0" smtClean="0">
                <a:solidFill>
                  <a:schemeClr val="bg1"/>
                </a:solidFill>
                <a:latin typeface="Segoe UI" panose="020B0502040204020203" pitchFamily="34" charset="0"/>
                <a:cs typeface="Segoe UI" panose="020B0502040204020203" pitchFamily="34" charset="0"/>
              </a:rPr>
              <a:t>Upgrade To Windows 10</a:t>
            </a:r>
          </a:p>
          <a:p>
            <a:pPr marL="342900" indent="-342900">
              <a:spcBef>
                <a:spcPts val="600"/>
              </a:spcBef>
              <a:spcAft>
                <a:spcPts val="600"/>
              </a:spcAft>
              <a:buAutoNum type="arabicPeriod"/>
            </a:pPr>
            <a:r>
              <a:rPr lang="en-CA" sz="3200" dirty="0" smtClean="0">
                <a:solidFill>
                  <a:schemeClr val="bg1"/>
                </a:solidFill>
                <a:latin typeface="Segoe UI" panose="020B0502040204020203" pitchFamily="34" charset="0"/>
                <a:cs typeface="Segoe UI" panose="020B0502040204020203" pitchFamily="34" charset="0"/>
              </a:rPr>
              <a:t>Subscribe To Office (In </a:t>
            </a:r>
            <a:r>
              <a:rPr lang="en-CA" sz="3200" dirty="0">
                <a:solidFill>
                  <a:schemeClr val="bg1"/>
                </a:solidFill>
                <a:latin typeface="Segoe UI" panose="020B0502040204020203" pitchFamily="34" charset="0"/>
                <a:cs typeface="Segoe UI" panose="020B0502040204020203" pitchFamily="34" charset="0"/>
              </a:rPr>
              <a:t>T</a:t>
            </a:r>
            <a:r>
              <a:rPr lang="en-CA" sz="3200" dirty="0" smtClean="0">
                <a:solidFill>
                  <a:schemeClr val="bg1"/>
                </a:solidFill>
                <a:latin typeface="Segoe UI" panose="020B0502040204020203" pitchFamily="34" charset="0"/>
                <a:cs typeface="Segoe UI" panose="020B0502040204020203" pitchFamily="34" charset="0"/>
              </a:rPr>
              <a:t>he Cloud)</a:t>
            </a:r>
          </a:p>
          <a:p>
            <a:pPr marL="342900" indent="-342900">
              <a:spcBef>
                <a:spcPts val="600"/>
              </a:spcBef>
              <a:spcAft>
                <a:spcPts val="600"/>
              </a:spcAft>
              <a:buAutoNum type="arabicPeriod"/>
            </a:pPr>
            <a:r>
              <a:rPr lang="en-CA" sz="3200" dirty="0" smtClean="0">
                <a:solidFill>
                  <a:schemeClr val="bg1"/>
                </a:solidFill>
                <a:latin typeface="Segoe UI" panose="020B0502040204020203" pitchFamily="34" charset="0"/>
                <a:cs typeface="Segoe UI" panose="020B0502040204020203" pitchFamily="34" charset="0"/>
              </a:rPr>
              <a:t>Improve IT Security</a:t>
            </a:r>
          </a:p>
          <a:p>
            <a:pPr marL="342900" indent="-342900">
              <a:spcBef>
                <a:spcPts val="600"/>
              </a:spcBef>
              <a:spcAft>
                <a:spcPts val="600"/>
              </a:spcAft>
              <a:buAutoNum type="arabicPeriod"/>
            </a:pPr>
            <a:r>
              <a:rPr lang="en-CA" sz="3200" dirty="0" smtClean="0">
                <a:solidFill>
                  <a:schemeClr val="bg1"/>
                </a:solidFill>
                <a:latin typeface="Segoe UI" panose="020B0502040204020203" pitchFamily="34" charset="0"/>
                <a:cs typeface="Segoe UI" panose="020B0502040204020203" pitchFamily="34" charset="0"/>
              </a:rPr>
              <a:t>Simplify Device Management</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27366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96973" y="665411"/>
            <a:ext cx="9229725" cy="6105525"/>
          </a:xfrm>
          <a:prstGeom prst="rect">
            <a:avLst/>
          </a:prstGeom>
        </p:spPr>
      </p:pic>
      <p:sp>
        <p:nvSpPr>
          <p:cNvPr id="2" name="Title 1"/>
          <p:cNvSpPr>
            <a:spLocks noGrp="1"/>
          </p:cNvSpPr>
          <p:nvPr>
            <p:ph type="title"/>
          </p:nvPr>
        </p:nvSpPr>
        <p:spPr>
          <a:xfrm>
            <a:off x="326596" y="489776"/>
            <a:ext cx="5140754" cy="2114013"/>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Consolidate IT License Investments…</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smtClean="0"/>
              <a:t>Do you have mail, video conferencing, document storage/sharing and more?</a:t>
            </a:r>
          </a:p>
          <a:p>
            <a:r>
              <a:rPr lang="en-GB" dirty="0" smtClean="0"/>
              <a:t>Reduce your license costs by getting everything together in Office 365 &amp; Azure.</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613608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43274" y="4214190"/>
            <a:ext cx="1095376" cy="14861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400" i="1" dirty="0" smtClean="0"/>
              <a:t>Like The 37 Critical Updates In 2013 Alone</a:t>
            </a:r>
            <a:endParaRPr lang="en-CA" sz="1400" i="1" dirty="0"/>
          </a:p>
        </p:txBody>
      </p:sp>
      <p:pic>
        <p:nvPicPr>
          <p:cNvPr id="3" name="Picture 2"/>
          <p:cNvPicPr>
            <a:picLocks noChangeAspect="1"/>
          </p:cNvPicPr>
          <p:nvPr/>
        </p:nvPicPr>
        <p:blipFill>
          <a:blip r:embed="rId3"/>
          <a:stretch>
            <a:fillRect/>
          </a:stretch>
        </p:blipFill>
        <p:spPr>
          <a:xfrm>
            <a:off x="685800" y="241857"/>
            <a:ext cx="6781800" cy="2114550"/>
          </a:xfrm>
          <a:prstGeom prst="rect">
            <a:avLst/>
          </a:prstGeom>
        </p:spPr>
      </p:pic>
      <p:sp>
        <p:nvSpPr>
          <p:cNvPr id="4" name="Content Placeholder 3"/>
          <p:cNvSpPr>
            <a:spLocks noGrp="1"/>
          </p:cNvSpPr>
          <p:nvPr>
            <p:ph idx="1"/>
          </p:nvPr>
        </p:nvSpPr>
        <p:spPr>
          <a:solidFill>
            <a:schemeClr val="accent2"/>
          </a:solidFill>
        </p:spPr>
        <p:txBody>
          <a:bodyPr>
            <a:normAutofit/>
          </a:bodyPr>
          <a:lstStyle/>
          <a:p>
            <a:r>
              <a:rPr lang="en-GB" dirty="0" smtClean="0"/>
              <a:t>Adopt a cloud strategy. Transition away from having physical servers.</a:t>
            </a:r>
          </a:p>
          <a:p>
            <a:r>
              <a:rPr lang="en-GB" dirty="0" smtClean="0"/>
              <a:t>Get off of Windows Server 2003 and old server products.</a:t>
            </a:r>
            <a:endParaRPr lang="en-GB" dirty="0"/>
          </a:p>
        </p:txBody>
      </p:sp>
      <p:pic>
        <p:nvPicPr>
          <p:cNvPr id="5" name="Picture 4"/>
          <p:cNvPicPr>
            <a:picLocks noChangeAspect="1"/>
          </p:cNvPicPr>
          <p:nvPr/>
        </p:nvPicPr>
        <p:blipFill>
          <a:blip r:embed="rId4"/>
          <a:stretch>
            <a:fillRect/>
          </a:stretch>
        </p:blipFill>
        <p:spPr>
          <a:xfrm>
            <a:off x="679021" y="1146732"/>
            <a:ext cx="6743700" cy="2419350"/>
          </a:xfrm>
          <a:prstGeom prst="rect">
            <a:avLst/>
          </a:prstGeom>
        </p:spPr>
      </p:pic>
      <p:sp>
        <p:nvSpPr>
          <p:cNvPr id="2" name="Title 1"/>
          <p:cNvSpPr>
            <a:spLocks noGrp="1"/>
          </p:cNvSpPr>
          <p:nvPr>
            <p:ph type="title"/>
          </p:nvPr>
        </p:nvSpPr>
        <p:spPr>
          <a:xfrm>
            <a:off x="6508321" y="474465"/>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#2.</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Get Rid Of Old Servers…</a:t>
            </a:r>
            <a:endParaRPr lang="en-GB" dirty="0">
              <a:latin typeface="Segoe UI" panose="020B0502040204020203" pitchFamily="34" charset="0"/>
              <a:cs typeface="Segoe UI" panose="020B0502040204020203" pitchFamily="34" charset="0"/>
            </a:endParaRPr>
          </a:p>
        </p:txBody>
      </p:sp>
      <p:sp>
        <p:nvSpPr>
          <p:cNvPr id="7" name="Rectangle 6"/>
          <p:cNvSpPr/>
          <p:nvPr/>
        </p:nvSpPr>
        <p:spPr>
          <a:xfrm>
            <a:off x="3343274" y="1047750"/>
            <a:ext cx="838201" cy="264795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p:cNvSpPr txBox="1"/>
          <p:nvPr/>
        </p:nvSpPr>
        <p:spPr>
          <a:xfrm>
            <a:off x="685800" y="3815496"/>
            <a:ext cx="4697183" cy="646331"/>
          </a:xfrm>
          <a:prstGeom prst="rect">
            <a:avLst/>
          </a:prstGeom>
          <a:noFill/>
        </p:spPr>
        <p:txBody>
          <a:bodyPr wrap="none" rtlCol="0">
            <a:spAutoFit/>
          </a:bodyPr>
          <a:lstStyle/>
          <a:p>
            <a:r>
              <a:rPr lang="en-CA" dirty="0" smtClean="0"/>
              <a:t>Why is it important to modernize those servers?</a:t>
            </a:r>
          </a:p>
          <a:p>
            <a:endParaRPr lang="en-CA" dirty="0"/>
          </a:p>
        </p:txBody>
      </p:sp>
      <p:sp>
        <p:nvSpPr>
          <p:cNvPr id="10" name="Rectangle 9"/>
          <p:cNvSpPr/>
          <p:nvPr/>
        </p:nvSpPr>
        <p:spPr>
          <a:xfrm>
            <a:off x="763906" y="4214190"/>
            <a:ext cx="1236344" cy="148617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CA" dirty="0" smtClean="0"/>
              <a:t>No More Patches</a:t>
            </a:r>
            <a:endParaRPr lang="en-CA" dirty="0"/>
          </a:p>
        </p:txBody>
      </p:sp>
      <p:sp>
        <p:nvSpPr>
          <p:cNvPr id="14" name="Rectangle 13"/>
          <p:cNvSpPr/>
          <p:nvPr/>
        </p:nvSpPr>
        <p:spPr>
          <a:xfrm>
            <a:off x="2106930" y="4214190"/>
            <a:ext cx="1236344" cy="148617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CA" dirty="0" smtClean="0"/>
              <a:t>No More Security Updates</a:t>
            </a:r>
            <a:endParaRPr lang="en-CA" dirty="0"/>
          </a:p>
        </p:txBody>
      </p:sp>
      <p:sp>
        <p:nvSpPr>
          <p:cNvPr id="16" name="Rectangle 15"/>
          <p:cNvSpPr/>
          <p:nvPr/>
        </p:nvSpPr>
        <p:spPr>
          <a:xfrm>
            <a:off x="4539746" y="4219299"/>
            <a:ext cx="1236344" cy="148617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CA" dirty="0" smtClean="0"/>
              <a:t>No Safe Haven</a:t>
            </a:r>
            <a:endParaRPr lang="en-CA" dirty="0"/>
          </a:p>
        </p:txBody>
      </p:sp>
      <p:sp>
        <p:nvSpPr>
          <p:cNvPr id="17" name="Rectangle 16"/>
          <p:cNvSpPr/>
          <p:nvPr/>
        </p:nvSpPr>
        <p:spPr>
          <a:xfrm>
            <a:off x="5873507" y="4218324"/>
            <a:ext cx="1413117" cy="148617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CA" dirty="0" smtClean="0"/>
              <a:t>No Compliance</a:t>
            </a:r>
            <a:endParaRPr lang="en-CA" dirty="0"/>
          </a:p>
        </p:txBody>
      </p:sp>
      <p:pic>
        <p:nvPicPr>
          <p:cNvPr id="2056" name="Picture 8" descr="http://www.arlt.com/out/pictures/z1/1241279-124127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5586" y="2292610"/>
            <a:ext cx="2787303" cy="33320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662840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zdnet.de/wp-content/uploads/2015/07/windows-10-kanalwert.jpg"/>
          <p:cNvPicPr>
            <a:picLocks noChangeAspect="1" noChangeArrowheads="1"/>
          </p:cNvPicPr>
          <p:nvPr/>
        </p:nvPicPr>
        <p:blipFill rotWithShape="1">
          <a:blip r:embed="rId3">
            <a:extLst>
              <a:ext uri="{28A0092B-C50C-407E-A947-70E740481C1C}">
                <a14:useLocalDpi xmlns:a14="http://schemas.microsoft.com/office/drawing/2010/main" val="0"/>
              </a:ext>
            </a:extLst>
          </a:blip>
          <a:srcRect t="22830" b="6113"/>
          <a:stretch/>
        </p:blipFill>
        <p:spPr bwMode="auto">
          <a:xfrm>
            <a:off x="1" y="-25400"/>
            <a:ext cx="12191999" cy="6502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smtClean="0"/>
              <a:t>Free windows upgrade for any device running Windows 7, 8, or 8.1.</a:t>
            </a:r>
          </a:p>
          <a:p>
            <a:r>
              <a:rPr lang="en-GB" dirty="0" smtClean="0"/>
              <a:t>Boost productivity without having to increase spending.</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38244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92" y="120060"/>
            <a:ext cx="7592816" cy="5754225"/>
          </a:xfrm>
          <a:prstGeom prst="rect">
            <a:avLst/>
          </a:prstGeom>
        </p:spPr>
      </p:pic>
      <p:sp>
        <p:nvSpPr>
          <p:cNvPr id="2" name="Title 1"/>
          <p:cNvSpPr>
            <a:spLocks noGrp="1"/>
          </p:cNvSpPr>
          <p:nvPr>
            <p:ph type="title"/>
          </p:nvPr>
        </p:nvSpPr>
        <p:spPr>
          <a:xfrm>
            <a:off x="6889321" y="3722490"/>
            <a:ext cx="5140754" cy="1649335"/>
          </a:xfrm>
          <a:prstGeom prst="homePlate">
            <a:avLst/>
          </a:prstGeom>
          <a:solidFill>
            <a:schemeClr val="accent2">
              <a:alpha val="70000"/>
            </a:schemeClr>
          </a:solidFill>
        </p:spPr>
        <p:txBody>
          <a:bodyPr/>
          <a:lstStyle/>
          <a:p>
            <a:r>
              <a:rPr lang="en-US" dirty="0" smtClean="0">
                <a:latin typeface="Segoe UI" panose="020B0502040204020203" pitchFamily="34" charset="0"/>
                <a:cs typeface="Segoe UI" panose="020B0502040204020203" pitchFamily="34" charset="0"/>
              </a:rPr>
              <a:t>#3.</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Upgrade to windows 10…</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smtClean="0"/>
              <a:t>Pin your favourite apps in the taskbar</a:t>
            </a:r>
            <a:r>
              <a:rPr lang="en-GB" dirty="0"/>
              <a:t> </a:t>
            </a:r>
            <a:r>
              <a:rPr lang="en-GB" dirty="0" smtClean="0"/>
              <a:t>and use live tiles in improved start menu.</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40564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6_Master">
  <a:themeElements>
    <a:clrScheme name="Custom 1">
      <a:dk1>
        <a:srgbClr val="3F3F3F"/>
      </a:dk1>
      <a:lt1>
        <a:sysClr val="window" lastClr="FFFFFF"/>
      </a:lt1>
      <a:dk2>
        <a:srgbClr val="00538F"/>
      </a:dk2>
      <a:lt2>
        <a:srgbClr val="EEECE1"/>
      </a:lt2>
      <a:accent1>
        <a:srgbClr val="2071B9"/>
      </a:accent1>
      <a:accent2>
        <a:srgbClr val="AB1D37"/>
      </a:accent2>
      <a:accent3>
        <a:srgbClr val="289746"/>
      </a:accent3>
      <a:accent4>
        <a:srgbClr val="8F1FAA"/>
      </a:accent4>
      <a:accent5>
        <a:srgbClr val="E4EDF2"/>
      </a:accent5>
      <a:accent6>
        <a:srgbClr val="FAA635"/>
      </a:accent6>
      <a:hlink>
        <a:srgbClr val="0073C6"/>
      </a:hlink>
      <a:folHlink>
        <a:srgbClr val="AB1D37"/>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8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5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14.xml><?xml version="1.0" encoding="utf-8"?>
<a:theme xmlns:a="http://schemas.openxmlformats.org/drawingml/2006/main" name="12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6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4_Office365Theme">
  <a:themeElements>
    <a:clrScheme name="Custom 28">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DC3C00"/>
      </a:hlink>
      <a:folHlink>
        <a:srgbClr val="797A7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Theme" id="{A88165EC-3BEE-45DA-927E-82CC2C74FA50}" vid="{82995E1D-9284-4759-B22A-C56C68F4CEC2}"/>
    </a:ext>
  </a:extLst>
</a:theme>
</file>

<file path=ppt/theme/theme17.xml><?xml version="1.0" encoding="utf-8"?>
<a:theme xmlns:a="http://schemas.openxmlformats.org/drawingml/2006/main" name="6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4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9.xml><?xml version="1.0" encoding="utf-8"?>
<a:theme xmlns:a="http://schemas.openxmlformats.org/drawingml/2006/main" name="15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telliem 2013 v1">
  <a:themeElements>
    <a:clrScheme name="IT Unity">
      <a:dk1>
        <a:srgbClr val="505050"/>
      </a:dk1>
      <a:lt1>
        <a:srgbClr val="FFFFFF"/>
      </a:lt1>
      <a:dk2>
        <a:srgbClr val="0072C6"/>
      </a:dk2>
      <a:lt2>
        <a:srgbClr val="E6E6E6"/>
      </a:lt2>
      <a:accent1>
        <a:srgbClr val="002060"/>
      </a:accent1>
      <a:accent2>
        <a:srgbClr val="C00000"/>
      </a:accent2>
      <a:accent3>
        <a:srgbClr val="007233"/>
      </a:accent3>
      <a:accent4>
        <a:srgbClr val="00188F"/>
      </a:accent4>
      <a:accent5>
        <a:srgbClr val="00BCF2"/>
      </a:accent5>
      <a:accent6>
        <a:srgbClr val="FFFF00"/>
      </a:accent6>
      <a:hlink>
        <a:srgbClr val="442359"/>
      </a:hlink>
      <a:folHlink>
        <a:srgbClr val="44235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 Unity 2014 Template" id="{7B60C8CF-58B7-4E51-A5B8-FBE3DC0B3963}" vid="{78D1B2C0-9D63-41E2-BEE1-2B225DF1C3DE}"/>
    </a:ext>
  </a:extLst>
</a:theme>
</file>

<file path=ppt/theme/theme20.xml><?xml version="1.0" encoding="utf-8"?>
<a:theme xmlns:a="http://schemas.openxmlformats.org/drawingml/2006/main" name="19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1.xml><?xml version="1.0" encoding="utf-8"?>
<a:theme xmlns:a="http://schemas.openxmlformats.org/drawingml/2006/main" name="7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9.xml><?xml version="1.0" encoding="utf-8"?>
<a:theme xmlns:a="http://schemas.openxmlformats.org/drawingml/2006/main" name="14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897</TotalTime>
  <Words>1907</Words>
  <Application>Microsoft Office PowerPoint</Application>
  <PresentationFormat>Widescreen</PresentationFormat>
  <Paragraphs>143</Paragraphs>
  <Slides>25</Slides>
  <Notes>22</Notes>
  <HiddenSlides>1</HiddenSlides>
  <MMClips>0</MMClips>
  <ScaleCrop>false</ScaleCrop>
  <HeadingPairs>
    <vt:vector size="6" baseType="variant">
      <vt:variant>
        <vt:lpstr>Fonts Used</vt:lpstr>
      </vt:variant>
      <vt:variant>
        <vt:i4>13</vt:i4>
      </vt:variant>
      <vt:variant>
        <vt:lpstr>Theme</vt:lpstr>
      </vt:variant>
      <vt:variant>
        <vt:i4>21</vt:i4>
      </vt:variant>
      <vt:variant>
        <vt:lpstr>Slide Titles</vt:lpstr>
      </vt:variant>
      <vt:variant>
        <vt:i4>25</vt:i4>
      </vt:variant>
    </vt:vector>
  </HeadingPairs>
  <TitlesOfParts>
    <vt:vector size="59" baseType="lpstr">
      <vt:lpstr>Arial</vt:lpstr>
      <vt:lpstr>Avenir LT Pro 45 Book</vt:lpstr>
      <vt:lpstr>Calibri</vt:lpstr>
      <vt:lpstr>Consolas</vt:lpstr>
      <vt:lpstr>Courier New</vt:lpstr>
      <vt:lpstr>MS PGothic</vt:lpstr>
      <vt:lpstr>MS PGothic</vt:lpstr>
      <vt:lpstr>Segoe Pro Light</vt:lpstr>
      <vt:lpstr>Segoe UI</vt:lpstr>
      <vt:lpstr>Segoe UI Light</vt:lpstr>
      <vt:lpstr>Segoe UI Semilight</vt:lpstr>
      <vt:lpstr>Times New Roman</vt:lpstr>
      <vt:lpstr>Wingdings</vt:lpstr>
      <vt:lpstr>6_Master</vt:lpstr>
      <vt:lpstr>Intelliem 2013 v1</vt:lpstr>
      <vt:lpstr>2_Office Theme</vt:lpstr>
      <vt:lpstr>4_Office Theme</vt:lpstr>
      <vt:lpstr>1_Office Theme</vt:lpstr>
      <vt:lpstr>3_Office Theme</vt:lpstr>
      <vt:lpstr>3_5-30055_Office Template 2012 - 16x9 - White Background</vt:lpstr>
      <vt:lpstr>1_5-30629_Build_Template_WHITE</vt:lpstr>
      <vt:lpstr>14_Office Theme</vt:lpstr>
      <vt:lpstr>18_5-30610_Microsoft_Ignite_Keynote_Template</vt:lpstr>
      <vt:lpstr>5-30610_Microsoft_Ignite_Keynote_Template</vt:lpstr>
      <vt:lpstr>5_Office Theme</vt:lpstr>
      <vt:lpstr>SQL Server 14_DRAFT_04222013_ab</vt:lpstr>
      <vt:lpstr>12_Office Theme</vt:lpstr>
      <vt:lpstr>16_Office Theme</vt:lpstr>
      <vt:lpstr>14_Office365Theme</vt:lpstr>
      <vt:lpstr>6_Office Theme</vt:lpstr>
      <vt:lpstr>4_5-30055_Office Template 2012 - 16x9 - White Background</vt:lpstr>
      <vt:lpstr>15_Office Theme</vt:lpstr>
      <vt:lpstr>19_5-30610_Microsoft_Ignite_Keynote_Template</vt:lpstr>
      <vt:lpstr>7_Office Theme</vt:lpstr>
      <vt:lpstr>PowerPoint Presentation</vt:lpstr>
      <vt:lpstr>Abstract</vt:lpstr>
      <vt:lpstr>PowerPoint Presentation</vt:lpstr>
      <vt:lpstr>Cutting costs is always important…</vt:lpstr>
      <vt:lpstr>6 Ways to save money and do more…</vt:lpstr>
      <vt:lpstr>#1. Consolidate IT License Investments…</vt:lpstr>
      <vt:lpstr>#2. Get Rid Of Old Servers…</vt:lpstr>
      <vt:lpstr>#3. Upgrade to windows 10…</vt:lpstr>
      <vt:lpstr>#3. Upgrade to windows 10…</vt:lpstr>
      <vt:lpstr>#3. Upgrade to windows 10…</vt:lpstr>
      <vt:lpstr>#3. Upgrade to windows 10…</vt:lpstr>
      <vt:lpstr>#3. Upgrade to windows 10…</vt:lpstr>
      <vt:lpstr>#3. Upgrade to windows 10…</vt:lpstr>
      <vt:lpstr>#3. Upgrade to windows 10…</vt:lpstr>
      <vt:lpstr>#3. Upgrade to windows 10…</vt:lpstr>
      <vt:lpstr>#4. subscribe to office…</vt:lpstr>
      <vt:lpstr>#4. subscribe to office…</vt:lpstr>
      <vt:lpstr>#5. Improve IT Security…</vt:lpstr>
      <vt:lpstr>#5. Improve IT Security…</vt:lpstr>
      <vt:lpstr>#5. Improve IT Security…</vt:lpstr>
      <vt:lpstr>#6. Simplify device management…</vt:lpstr>
      <vt:lpstr>#6. Simplify device management…</vt:lpstr>
      <vt:lpstr>#6. Simplify device management…</vt:lpstr>
      <vt:lpstr>Get A New Technology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Harbridge</dc:creator>
  <cp:lastModifiedBy>Thomas Rayner</cp:lastModifiedBy>
  <cp:revision>56</cp:revision>
  <dcterms:modified xsi:type="dcterms:W3CDTF">2016-04-19T20:08:16Z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0x0101001AFDF0389463074CB07D4BE0CC24EBDD</vt:lpwstr>
  </property>
</Properties>
</file>